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76" r:id="rId2"/>
    <p:sldMasterId id="2147483689" r:id="rId3"/>
    <p:sldMasterId id="2147483715" r:id="rId4"/>
  </p:sldMasterIdLst>
  <p:notesMasterIdLst>
    <p:notesMasterId r:id="rId14"/>
  </p:notesMasterIdLst>
  <p:handoutMasterIdLst>
    <p:handoutMasterId r:id="rId15"/>
  </p:handoutMasterIdLst>
  <p:sldIdLst>
    <p:sldId id="407" r:id="rId5"/>
    <p:sldId id="962" r:id="rId6"/>
    <p:sldId id="963" r:id="rId7"/>
    <p:sldId id="968" r:id="rId8"/>
    <p:sldId id="964" r:id="rId9"/>
    <p:sldId id="965" r:id="rId10"/>
    <p:sldId id="969" r:id="rId11"/>
    <p:sldId id="970" r:id="rId12"/>
    <p:sldId id="971" r:id="rId13"/>
  </p:sldIdLst>
  <p:sldSz cx="12188825" cy="6858000"/>
  <p:notesSz cx="6858000" cy="9144000"/>
  <p:custDataLst>
    <p:tags r:id="rId16"/>
  </p:custDataLst>
  <p:defaultText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4">
          <p15:clr>
            <a:srgbClr val="A4A3A4"/>
          </p15:clr>
        </p15:guide>
        <p15:guide id="2" orient="horz" pos="4212">
          <p15:clr>
            <a:srgbClr val="A4A3A4"/>
          </p15:clr>
        </p15:guide>
        <p15:guide id="3" orient="horz" pos="3887">
          <p15:clr>
            <a:srgbClr val="A4A3A4"/>
          </p15:clr>
        </p15:guide>
        <p15:guide id="4" pos="3943">
          <p15:clr>
            <a:srgbClr val="A4A3A4"/>
          </p15:clr>
        </p15:guide>
        <p15:guide id="5" pos="2299">
          <p15:clr>
            <a:srgbClr val="A4A3A4"/>
          </p15:clr>
        </p15:guide>
        <p15:guide id="6" pos="54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0094BC"/>
    <a:srgbClr val="BF0000"/>
    <a:srgbClr val="414042"/>
    <a:srgbClr val="5F5F5F"/>
    <a:srgbClr val="00B4E5"/>
    <a:srgbClr val="001D32"/>
    <a:srgbClr val="7F7F7F"/>
    <a:srgbClr val="1B1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1" autoAdjust="0"/>
    <p:restoredTop sz="74419" autoAdjust="0"/>
  </p:normalViewPr>
  <p:slideViewPr>
    <p:cSldViewPr snapToGrid="0" snapToObjects="1">
      <p:cViewPr varScale="1">
        <p:scale>
          <a:sx n="62" d="100"/>
          <a:sy n="62" d="100"/>
        </p:scale>
        <p:origin x="1296" y="53"/>
      </p:cViewPr>
      <p:guideLst>
        <p:guide orient="horz" pos="484"/>
        <p:guide orient="horz" pos="4212"/>
        <p:guide orient="horz" pos="3887"/>
        <p:guide pos="3943"/>
        <p:guide pos="2299"/>
        <p:guide pos="5452"/>
      </p:guideLst>
    </p:cSldViewPr>
  </p:slideViewPr>
  <p:notesTextViewPr>
    <p:cViewPr>
      <p:scale>
        <a:sx n="125" d="100"/>
        <a:sy n="125" d="100"/>
      </p:scale>
      <p:origin x="0" y="0"/>
    </p:cViewPr>
  </p:notesTextViewPr>
  <p:sorterViewPr>
    <p:cViewPr>
      <p:scale>
        <a:sx n="100" d="100"/>
        <a:sy n="100" d="100"/>
      </p:scale>
      <p:origin x="0" y="0"/>
    </p:cViewPr>
  </p:sorterViewPr>
  <p:notesViewPr>
    <p:cSldViewPr snapToGrid="0" snapToObjects="1">
      <p:cViewPr varScale="1">
        <p:scale>
          <a:sx n="67" d="100"/>
          <a:sy n="67" d="100"/>
        </p:scale>
        <p:origin x="-288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sz="1000" dirty="0">
              <a:latin typeface="Arial" panose="020B0604020202020204" pitchFamily="34" charset="0"/>
              <a:cs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1C0EDC-3B04-4D43-AC98-A606493C474D}" type="datetimeFigureOut">
              <a:rPr lang="en-US" sz="1000" smtClean="0">
                <a:latin typeface="Arial" panose="020B0604020202020204" pitchFamily="34" charset="0"/>
                <a:cs typeface="Arial" panose="020B0604020202020204" pitchFamily="34" charset="0"/>
              </a:rPr>
              <a:t>1/18/2022</a:t>
            </a:fld>
            <a:endParaRPr lang="en-US" sz="10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lvl="0"/>
            <a:r>
              <a:rPr lang="en-US" sz="800" cap="all" dirty="0">
                <a:solidFill>
                  <a:srgbClr val="939598"/>
                </a:solidFill>
                <a:latin typeface="Arial" panose="020B0604020202020204" pitchFamily="34" charset="0"/>
                <a:cs typeface="Arial" panose="020B0604020202020204" pitchFamily="34" charset="0"/>
              </a:rPr>
              <a:t>2011 LENOVO CONFIDENTIAL. All rights reserved.</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7F3538-DD9D-4F25-8311-592750C50641}" type="slidenum">
              <a:rPr lang="en-US" sz="800" smtClean="0">
                <a:latin typeface="Arial" panose="020B0604020202020204" pitchFamily="34" charset="0"/>
                <a:cs typeface="Arial" panose="020B0604020202020204" pitchFamily="34" charset="0"/>
              </a:rPr>
              <a:t>‹#›</a:t>
            </a:fld>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000">
                <a:latin typeface="Arial" panose="020B0604020202020204" pitchFamily="34" charset="0"/>
                <a:cs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000">
                <a:latin typeface="Arial" panose="020B0604020202020204" pitchFamily="34" charset="0"/>
                <a:cs typeface="Arial" panose="020B0604020202020204" pitchFamily="34" charset="0"/>
              </a:defRPr>
            </a:lvl1pPr>
          </a:lstStyle>
          <a:p>
            <a:fld id="{F23CF275-28B3-497F-9AED-85D5F023BA5C}" type="datetimeFigureOut">
              <a:rPr lang="en-US" smtClean="0"/>
              <a:t>1/18/2022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000">
                <a:latin typeface="Arial" panose="020B0604020202020204" pitchFamily="34" charset="0"/>
                <a:cs typeface="Arial" panose="020B0604020202020204" pitchFamily="34" charset="0"/>
              </a:defRPr>
            </a:lvl1pPr>
          </a:lstStyle>
          <a:p>
            <a:r>
              <a:rPr lang="en-US" sz="800" cap="all" dirty="0">
                <a:solidFill>
                  <a:srgbClr val="939598"/>
                </a:solidFill>
              </a:rPr>
              <a:t>2011 LENOVO CONFIDENTIAL. All rights reserved.</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800">
                <a:latin typeface="Arial" panose="020B0604020202020204" pitchFamily="34" charset="0"/>
                <a:cs typeface="Arial" panose="020B0604020202020204" pitchFamily="34" charset="0"/>
              </a:defRPr>
            </a:lvl1pPr>
          </a:lstStyle>
          <a:p>
            <a:fld id="{4AED87EB-65D7-4500-873C-410831173A82}"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165" algn="l" defTabSz="1219200" rtl="0" eaLnBrk="1" latinLnBrk="0" hangingPunct="1">
      <a:defRPr sz="1600" kern="1200">
        <a:solidFill>
          <a:schemeClr val="tx1"/>
        </a:solidFill>
        <a:latin typeface="+mn-lt"/>
        <a:ea typeface="+mn-ea"/>
        <a:cs typeface="+mn-cs"/>
      </a:defRPr>
    </a:lvl4pPr>
    <a:lvl5pPr marL="2437765" algn="l" defTabSz="1219200" rtl="0" eaLnBrk="1" latinLnBrk="0" hangingPunct="1">
      <a:defRPr sz="1600" kern="1200">
        <a:solidFill>
          <a:schemeClr val="tx1"/>
        </a:solidFill>
        <a:latin typeface="+mn-lt"/>
        <a:ea typeface="+mn-ea"/>
        <a:cs typeface="+mn-cs"/>
      </a:defRPr>
    </a:lvl5pPr>
    <a:lvl6pPr marL="3047365" algn="l" defTabSz="1219200" rtl="0" eaLnBrk="1" latinLnBrk="0" hangingPunct="1">
      <a:defRPr sz="1600" kern="1200">
        <a:solidFill>
          <a:schemeClr val="tx1"/>
        </a:solidFill>
        <a:latin typeface="+mn-lt"/>
        <a:ea typeface="+mn-ea"/>
        <a:cs typeface="+mn-cs"/>
      </a:defRPr>
    </a:lvl6pPr>
    <a:lvl7pPr marL="3656965" algn="l" defTabSz="1219200" rtl="0" eaLnBrk="1" latinLnBrk="0" hangingPunct="1">
      <a:defRPr sz="1600" kern="1200">
        <a:solidFill>
          <a:schemeClr val="tx1"/>
        </a:solidFill>
        <a:latin typeface="+mn-lt"/>
        <a:ea typeface="+mn-ea"/>
        <a:cs typeface="+mn-cs"/>
      </a:defRPr>
    </a:lvl7pPr>
    <a:lvl8pPr marL="4266565" algn="l" defTabSz="1219200" rtl="0" eaLnBrk="1" latinLnBrk="0" hangingPunct="1">
      <a:defRPr sz="1600" kern="1200">
        <a:solidFill>
          <a:schemeClr val="tx1"/>
        </a:solidFill>
        <a:latin typeface="+mn-lt"/>
        <a:ea typeface="+mn-ea"/>
        <a:cs typeface="+mn-cs"/>
      </a:defRPr>
    </a:lvl8pPr>
    <a:lvl9pPr marL="487616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同学们好！下面我们一起来学习诊断计算机故障的流程</a:t>
            </a:r>
            <a:endParaRPr lang="en-US" altLang="zh-CN" dirty="0"/>
          </a:p>
          <a:p>
            <a:pPr indent="266700" algn="just" latinLnBrk="1"/>
            <a:r>
              <a:rPr lang="zh-CN" altLang="zh-CN" sz="18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前面，我们讲到计算机系统可分为硬件系统和软件系统，只有硬件系统与软件系的完美配合才能充分发挥计算机的功能作用。因此，我们在实际维修的过程，也可以从这两个方面进行诊断分析。</a:t>
            </a:r>
            <a:endParaRPr lang="zh-CN" altLang="zh-CN" sz="1800" kern="100" dirty="0">
              <a:effectLst/>
              <a:latin typeface="Times New Roman" panose="02020603050405020304" pitchFamily="18" charset="0"/>
              <a:ea typeface="宋体" panose="02010600030101010101" pitchFamily="2" charset="-122"/>
            </a:endParaRPr>
          </a:p>
          <a:p>
            <a:pPr indent="266700" algn="just" latinLnBrk="1"/>
            <a:r>
              <a:rPr lang="zh-CN" altLang="zh-CN" sz="18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计算机软件故障，通常是由于系统软件与应用软件或应用软件之间不兼容、使用者非法操作或误操作、系统软件中毒等原因引起的；计算机硬件故障，通常是由于硬件与硬件之间不兼容、安装不当、接线错误或不良、元器件（部件）质量问题、电磁干扰、电源工作不良等原因引起。</a:t>
            </a:r>
            <a:endParaRPr lang="zh-CN" altLang="zh-CN" sz="1800" kern="100" dirty="0">
              <a:effectLst/>
              <a:latin typeface="Times New Roman" panose="02020603050405020304" pitchFamily="18" charset="0"/>
              <a:ea typeface="宋体" panose="02010600030101010101" pitchFamily="2" charset="-122"/>
            </a:endParaRPr>
          </a:p>
          <a:p>
            <a:pPr indent="266700" algn="just" latinLnBrk="1"/>
            <a:r>
              <a:rPr lang="zh-CN" altLang="zh-CN" sz="18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当计算机出现故障时，往往不会只有一种故障现象，通常会伴随着多种现象同时出现，某些情况下有的软件故障也可以转化为硬件故障，具体的故障原因纷繁复杂，因此，我们在诊断分析计算机故障时，就应遵照一定的规则流程，以免出现误判而影响工作效率。</a:t>
            </a:r>
            <a:endParaRPr lang="zh-CN" altLang="zh-CN" sz="1800" kern="100" dirty="0">
              <a:effectLst/>
              <a:latin typeface="Times New Roman" panose="02020603050405020304" pitchFamily="18" charset="0"/>
              <a:ea typeface="宋体" panose="02010600030101010101" pitchFamily="2" charset="-122"/>
            </a:endParaRPr>
          </a:p>
        </p:txBody>
      </p:sp>
      <p:sp>
        <p:nvSpPr>
          <p:cNvPr id="4" name="灯片编号占位符 3"/>
          <p:cNvSpPr>
            <a:spLocks noGrp="1"/>
          </p:cNvSpPr>
          <p:nvPr>
            <p:ph type="sldNum" sz="quarter" idx="10"/>
          </p:nvPr>
        </p:nvSpPr>
        <p:spPr/>
        <p:txBody>
          <a:bodyPr/>
          <a:lstStyle/>
          <a:p>
            <a:fld id="{4AED87EB-65D7-4500-873C-410831173A82}" type="slidenum">
              <a:rPr lang="en-US" smtClean="0"/>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l"/>
            <a:r>
              <a:rPr lang="zh-CN" altLang="en-US" sz="1800" dirty="0">
                <a:effectLst/>
                <a:latin typeface="Times New Roman" panose="02020603050405020304" pitchFamily="18" charset="0"/>
                <a:ea typeface="宋体" panose="02010600030101010101" pitchFamily="2" charset="-122"/>
              </a:rPr>
              <a:t>下面，我们先来学习诊断计算机故障的基本思路与处理方法：</a:t>
            </a:r>
            <a:endParaRPr lang="en-US" altLang="zh-CN" sz="1800" dirty="0">
              <a:effectLst/>
              <a:latin typeface="Times New Roman" panose="02020603050405020304" pitchFamily="18" charset="0"/>
              <a:ea typeface="宋体" panose="02010600030101010101" pitchFamily="2" charset="-122"/>
            </a:endParaRPr>
          </a:p>
          <a:p>
            <a:pPr indent="0" algn="l"/>
            <a:r>
              <a:rPr lang="zh-CN" altLang="zh-CN" sz="1800" dirty="0">
                <a:effectLst/>
                <a:latin typeface="Times New Roman" panose="02020603050405020304" pitchFamily="18" charset="0"/>
                <a:ea typeface="宋体" panose="02010600030101010101" pitchFamily="2" charset="-122"/>
              </a:rPr>
              <a:t>如前所述，计算机软件故障主要是指由应用软件和系统软件的不兼容或系统软件被破坏等原因引起的系统不能正常启动和工作的现象。如</a:t>
            </a:r>
            <a:r>
              <a:rPr lang="en-US" altLang="zh-CN" sz="1800" dirty="0">
                <a:effectLst/>
                <a:latin typeface="Times New Roman" panose="02020603050405020304" pitchFamily="18" charset="0"/>
                <a:ea typeface="宋体" panose="02010600030101010101" pitchFamily="2" charset="-122"/>
              </a:rPr>
              <a:t>BIOS</a:t>
            </a:r>
            <a:r>
              <a:rPr lang="zh-CN" altLang="zh-CN" sz="1800" dirty="0">
                <a:effectLst/>
                <a:latin typeface="Times New Roman" panose="02020603050405020304" pitchFamily="18" charset="0"/>
                <a:ea typeface="宋体" panose="02010600030101010101" pitchFamily="2" charset="-122"/>
              </a:rPr>
              <a:t>中的某些设置被修改后造成的找不到硬盘系统、驱动程序无法正常安装</a:t>
            </a:r>
            <a:r>
              <a:rPr lang="zh-CN" altLang="en-US" sz="1800" dirty="0">
                <a:effectLst/>
                <a:latin typeface="Times New Roman" panose="02020603050405020304" pitchFamily="18" charset="0"/>
                <a:ea typeface="宋体" panose="02010600030101010101" pitchFamily="2" charset="-122"/>
              </a:rPr>
              <a:t>等</a:t>
            </a:r>
            <a:r>
              <a:rPr lang="zh-CN" altLang="zh-CN" sz="1800" dirty="0">
                <a:effectLst/>
                <a:latin typeface="Times New Roman" panose="02020603050405020304" pitchFamily="18" charset="0"/>
                <a:ea typeface="宋体" panose="02010600030101010101" pitchFamily="2" charset="-122"/>
              </a:rPr>
              <a:t>各种各样的故障现象。计算机软件故障，一般可通过恢复系统正确设置、软件杀毒、驱动程序的卸载与安装、操作系统的恢复与重装等方式来解决。</a:t>
            </a:r>
            <a:r>
              <a:rPr lang="zh-CN" altLang="en-US" sz="1800" dirty="0">
                <a:effectLst/>
                <a:latin typeface="Times New Roman" panose="02020603050405020304" pitchFamily="18" charset="0"/>
                <a:ea typeface="宋体" panose="02010600030101010101" pitchFamily="2" charset="-122"/>
              </a:rPr>
              <a:t>图中，我们列举了五种常见的软件故障现象，及其产生故障的主要原因和相应的处理方法，大家可以参考下：比如，应用软件</a:t>
            </a:r>
            <a:r>
              <a:rPr lang="en-US" altLang="zh-CN" sz="1800" dirty="0">
                <a:effectLst/>
                <a:latin typeface="Times New Roman" panose="02020603050405020304" pitchFamily="18" charset="0"/>
                <a:ea typeface="宋体" panose="02010600030101010101" pitchFamily="2" charset="-122"/>
              </a:rPr>
              <a:t>APP</a:t>
            </a:r>
            <a:r>
              <a:rPr lang="zh-CN" altLang="en-US" sz="1800" dirty="0">
                <a:effectLst/>
                <a:latin typeface="Times New Roman" panose="02020603050405020304" pitchFamily="18" charset="0"/>
                <a:ea typeface="宋体" panose="02010600030101010101" pitchFamily="2" charset="-122"/>
              </a:rPr>
              <a:t>无法使用时，首先检查“驱动程序是否正确安装”，如果没有安装或者安装不匹配时就可以进行重新安装或卸载后重新安装；其次再检查是否有病毒侵入，系统参数设置是否被修改错误，此时可以重启电脑进入系统安全模式检查是否正确，若正常则是系统软件故障，重装系统即可；有时也应注意所安装的应用软件</a:t>
            </a:r>
            <a:r>
              <a:rPr lang="en-US" altLang="zh-CN" sz="1800" dirty="0">
                <a:effectLst/>
                <a:latin typeface="Times New Roman" panose="02020603050405020304" pitchFamily="18" charset="0"/>
                <a:ea typeface="宋体" panose="02010600030101010101" pitchFamily="2" charset="-122"/>
              </a:rPr>
              <a:t>APP</a:t>
            </a:r>
            <a:r>
              <a:rPr lang="zh-CN" altLang="en-US" sz="1800" dirty="0">
                <a:effectLst/>
                <a:latin typeface="Times New Roman" panose="02020603050405020304" pitchFamily="18" charset="0"/>
                <a:ea typeface="宋体" panose="02010600030101010101" pitchFamily="2" charset="-122"/>
              </a:rPr>
              <a:t>与其它</a:t>
            </a:r>
            <a:r>
              <a:rPr lang="en-US" altLang="zh-CN" sz="1800" dirty="0">
                <a:effectLst/>
                <a:latin typeface="Times New Roman" panose="02020603050405020304" pitchFamily="18" charset="0"/>
                <a:ea typeface="宋体" panose="02010600030101010101" pitchFamily="2" charset="-122"/>
              </a:rPr>
              <a:t>APP</a:t>
            </a:r>
            <a:r>
              <a:rPr lang="zh-CN" altLang="en-US" sz="1800" dirty="0">
                <a:effectLst/>
                <a:latin typeface="Times New Roman" panose="02020603050405020304" pitchFamily="18" charset="0"/>
                <a:ea typeface="宋体" panose="02010600030101010101" pitchFamily="2" charset="-122"/>
              </a:rPr>
              <a:t>发生冲突，不兼容不匹配引起的故障，此时可以更换</a:t>
            </a:r>
            <a:r>
              <a:rPr lang="en-US" altLang="zh-CN" sz="1800" dirty="0">
                <a:effectLst/>
                <a:latin typeface="Times New Roman" panose="02020603050405020304" pitchFamily="18" charset="0"/>
                <a:ea typeface="宋体" panose="02010600030101010101" pitchFamily="2" charset="-122"/>
              </a:rPr>
              <a:t>APP</a:t>
            </a:r>
            <a:r>
              <a:rPr lang="zh-CN" altLang="en-US" sz="1800" dirty="0">
                <a:effectLst/>
                <a:latin typeface="Times New Roman" panose="02020603050405020304" pitchFamily="18" charset="0"/>
                <a:ea typeface="宋体" panose="02010600030101010101" pitchFamily="2" charset="-122"/>
              </a:rPr>
              <a:t>软件版本试试或直接咨询相应的应用软件厂商协助处理。</a:t>
            </a:r>
            <a:endParaRPr lang="zh-CN" altLang="zh-CN" sz="18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just"/>
            <a:r>
              <a:rPr lang="zh-CN" altLang="zh-CN" sz="1800" kern="0" dirty="0">
                <a:effectLst/>
                <a:latin typeface="Times New Roman" panose="02020603050405020304" pitchFamily="18" charset="0"/>
                <a:ea typeface="宋体" panose="02010600030101010101" pitchFamily="2" charset="-122"/>
              </a:rPr>
              <a:t>如前所述，计算机硬件故障通常是由于硬件与硬件之间不兼容、安装不当、接线错误或不良、元器件（部件）质量问题、电磁干扰、电源工作不良等原因引起。</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0" dirty="0">
                <a:effectLst/>
                <a:latin typeface="Times New Roman" panose="02020603050405020304" pitchFamily="18" charset="0"/>
                <a:ea typeface="宋体" panose="02010600030101010101" pitchFamily="2" charset="-122"/>
              </a:rPr>
              <a:t>计算机硬件故障主要可分为以下几大类，电源故障、显示器故障、内存故障、硬盘故障、主板故障、</a:t>
            </a:r>
            <a:r>
              <a:rPr lang="en-US" altLang="zh-CN" sz="1800" kern="0" dirty="0">
                <a:effectLst/>
                <a:latin typeface="Times New Roman" panose="02020603050405020304" pitchFamily="18" charset="0"/>
                <a:ea typeface="宋体" panose="02010600030101010101" pitchFamily="2" charset="-122"/>
              </a:rPr>
              <a:t>CPU</a:t>
            </a:r>
            <a:r>
              <a:rPr lang="zh-CN" altLang="zh-CN" sz="1800" kern="0" dirty="0">
                <a:effectLst/>
                <a:latin typeface="Times New Roman" panose="02020603050405020304" pitchFamily="18" charset="0"/>
                <a:ea typeface="宋体" panose="02010600030101010101" pitchFamily="2" charset="-122"/>
              </a:rPr>
              <a:t>故障、显卡故障、其它故障。</a:t>
            </a:r>
            <a:endParaRPr lang="zh-CN" altLang="zh-CN" sz="1800" kern="100" dirty="0">
              <a:effectLst/>
              <a:latin typeface="Times New Roman" panose="02020603050405020304" pitchFamily="18" charset="0"/>
              <a:ea typeface="宋体" panose="02010600030101010101" pitchFamily="2" charset="-122"/>
            </a:endParaRPr>
          </a:p>
          <a:p>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从最基本的电源插头开始，深入电脑硬件系统的每一个部分，以便了解检修硬件故障的顺序</a:t>
            </a:r>
            <a:r>
              <a:rPr lang="zh-CN" altLang="en-US" sz="1800" dirty="0">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1800" dirty="0">
                <a:effectLst/>
                <a:latin typeface="Times New Roman" panose="02020603050405020304" pitchFamily="18" charset="0"/>
                <a:ea typeface="宋体" panose="02010600030101010101" pitchFamily="2" charset="-122"/>
                <a:cs typeface="Times New Roman" panose="02020603050405020304" pitchFamily="18" charset="0"/>
              </a:rPr>
              <a:t>图中所示是</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硬件故障维修</a:t>
            </a:r>
            <a:r>
              <a:rPr lang="zh-CN" altLang="en-US" sz="1800" dirty="0">
                <a:effectLst/>
                <a:latin typeface="Times New Roman" panose="02020603050405020304" pitchFamily="18" charset="0"/>
                <a:ea typeface="宋体" panose="02010600030101010101" pitchFamily="2" charset="-122"/>
                <a:cs typeface="Times New Roman" panose="02020603050405020304" pitchFamily="18" charset="0"/>
              </a:rPr>
              <a:t>的基本诊断</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流程图</a:t>
            </a:r>
            <a:r>
              <a:rPr lang="zh-CN" altLang="en-US" sz="1800" dirty="0">
                <a:effectLst/>
                <a:latin typeface="Times New Roman" panose="02020603050405020304" pitchFamily="18" charset="0"/>
                <a:ea typeface="宋体" panose="02010600030101010101" pitchFamily="2" charset="-122"/>
                <a:cs typeface="Times New Roman" panose="02020603050405020304" pitchFamily="18" charset="0"/>
              </a:rPr>
              <a:t>，同学们按照这个流程图就可以基本确定故障发生的大致部位了，要认真理解哦！</a:t>
            </a:r>
            <a:endParaRPr lang="zh-CN" altLang="zh-CN" sz="1800" kern="1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3</a:t>
            </a:fld>
            <a:endParaRPr lang="en-US" dirty="0"/>
          </a:p>
        </p:txBody>
      </p:sp>
    </p:spTree>
    <p:extLst>
      <p:ext uri="{BB962C8B-B14F-4D97-AF65-F5344CB8AC3E}">
        <p14:creationId xmlns:p14="http://schemas.microsoft.com/office/powerpoint/2010/main" val="3509352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just"/>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在了解电脑硬件工作原理之后</a:t>
            </a:r>
            <a:r>
              <a:rPr lang="zh-CN" altLang="en-US" sz="1800" dirty="0">
                <a:effectLst/>
                <a:latin typeface="Times New Roman" panose="02020603050405020304" pitchFamily="18" charset="0"/>
                <a:ea typeface="宋体" panose="02010600030101010101" pitchFamily="2" charset="-122"/>
                <a:cs typeface="Times New Roman" panose="02020603050405020304" pitchFamily="18" charset="0"/>
              </a:rPr>
              <a:t>就</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可以按照电脑启动时检测硬件的顺序来进一步了解硬件故障产生的范围，以及可能引起的后果</a:t>
            </a:r>
            <a:r>
              <a:rPr lang="zh-CN" altLang="en-US" sz="1800" dirty="0">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endParaRPr>
          </a:p>
          <a:p>
            <a:pPr indent="0" algn="just"/>
            <a:r>
              <a:rPr lang="zh-CN" altLang="en-US" sz="1800" kern="100" dirty="0">
                <a:effectLst/>
                <a:latin typeface="Times New Roman" panose="02020603050405020304" pitchFamily="18" charset="0"/>
                <a:ea typeface="宋体" panose="02010600030101010101" pitchFamily="2" charset="-122"/>
                <a:cs typeface="Times New Roman" panose="02020603050405020304" pitchFamily="18" charset="0"/>
              </a:rPr>
              <a:t>比如：电脑加电开机自检正常情况下，显示器、键盘、状态指示灯会发生闪烁现象，如果没有闪烁说明</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CPU</a:t>
            </a:r>
            <a:r>
              <a:rPr lang="zh-CN" altLang="en-US" sz="1800" kern="100" dirty="0">
                <a:effectLst/>
                <a:latin typeface="Times New Roman" panose="02020603050405020304" pitchFamily="18" charset="0"/>
                <a:ea typeface="宋体" panose="02010600030101010101" pitchFamily="2" charset="-122"/>
                <a:cs typeface="Times New Roman" panose="02020603050405020304" pitchFamily="18" charset="0"/>
              </a:rPr>
              <a:t>自检不通过，就会出现死机、卡</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LOGO</a:t>
            </a:r>
            <a:r>
              <a:rPr lang="zh-CN" altLang="en-US" sz="1800" kern="100" dirty="0">
                <a:effectLst/>
                <a:latin typeface="Times New Roman" panose="02020603050405020304" pitchFamily="18" charset="0"/>
                <a:ea typeface="宋体" panose="02010600030101010101" pitchFamily="2" charset="-122"/>
                <a:cs typeface="Times New Roman" panose="02020603050405020304" pitchFamily="18" charset="0"/>
              </a:rPr>
              <a:t>、无法启动计算机。</a:t>
            </a:r>
            <a:endParaRPr lang="zh-CN" altLang="zh-CN" sz="1800" kern="1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4</a:t>
            </a:fld>
            <a:endParaRPr lang="en-US" dirty="0"/>
          </a:p>
        </p:txBody>
      </p:sp>
    </p:spTree>
    <p:extLst>
      <p:ext uri="{BB962C8B-B14F-4D97-AF65-F5344CB8AC3E}">
        <p14:creationId xmlns:p14="http://schemas.microsoft.com/office/powerpoint/2010/main" val="227823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just"/>
            <a:r>
              <a:rPr lang="zh-CN" altLang="en-US" sz="1800" b="1" kern="100" dirty="0">
                <a:effectLst/>
                <a:latin typeface="Times New Roman" panose="02020603050405020304" pitchFamily="18" charset="0"/>
                <a:ea typeface="宋体" panose="02010600030101010101" pitchFamily="2" charset="-122"/>
              </a:rPr>
              <a:t>同学们，下面我们就以“如何排除笔记本电脑外接音箱或耳机有声音，而内无声音？</a:t>
            </a:r>
            <a:r>
              <a:rPr lang="en-US" altLang="zh-CN" sz="1800" b="1" kern="100" dirty="0">
                <a:effectLst/>
                <a:latin typeface="Times New Roman" panose="02020603050405020304" pitchFamily="18" charset="0"/>
                <a:ea typeface="宋体" panose="02010600030101010101" pitchFamily="2" charset="-122"/>
              </a:rPr>
              <a:t>”</a:t>
            </a:r>
            <a:r>
              <a:rPr lang="zh-CN" altLang="en-US" sz="1800" b="1" kern="100" dirty="0">
                <a:effectLst/>
                <a:latin typeface="Times New Roman" panose="02020603050405020304" pitchFamily="18" charset="0"/>
                <a:ea typeface="宋体" panose="02010600030101010101" pitchFamily="2" charset="-122"/>
              </a:rPr>
              <a:t>这个案例给大家梳理一下故障诊断思路与处理方法：</a:t>
            </a:r>
            <a:endParaRPr lang="en-US" altLang="zh-CN" sz="1800" b="1" kern="100" dirty="0">
              <a:effectLst/>
              <a:latin typeface="Times New Roman" panose="02020603050405020304" pitchFamily="18" charset="0"/>
              <a:ea typeface="宋体" panose="02010600030101010101" pitchFamily="2" charset="-122"/>
            </a:endParaRPr>
          </a:p>
          <a:p>
            <a:pPr indent="266700" algn="just"/>
            <a:r>
              <a:rPr lang="zh-CN" altLang="zh-CN" sz="1800" b="1" kern="100" dirty="0">
                <a:effectLst/>
                <a:latin typeface="Times New Roman" panose="02020603050405020304" pitchFamily="18" charset="0"/>
                <a:ea typeface="宋体" panose="02010600030101010101" pitchFamily="2" charset="-122"/>
              </a:rPr>
              <a:t>情境</a:t>
            </a:r>
            <a:r>
              <a:rPr lang="zh-CN" altLang="en-US" sz="1800" b="1" kern="100" dirty="0">
                <a:effectLst/>
                <a:latin typeface="Times New Roman" panose="02020603050405020304" pitchFamily="18" charset="0"/>
                <a:ea typeface="宋体" panose="02010600030101010101" pitchFamily="2" charset="-122"/>
              </a:rPr>
              <a:t>是这样的</a:t>
            </a:r>
            <a:r>
              <a:rPr lang="zh-CN" altLang="zh-CN" sz="1800" b="1" kern="100" dirty="0">
                <a:effectLst/>
                <a:latin typeface="Times New Roman" panose="02020603050405020304" pitchFamily="18" charset="0"/>
                <a:ea typeface="宋体" panose="02010600030101010101" pitchFamily="2" charset="-122"/>
              </a:rPr>
              <a:t>：</a:t>
            </a:r>
            <a:r>
              <a:rPr lang="zh-CN" altLang="zh-CN" sz="1800" kern="100" dirty="0">
                <a:effectLst/>
                <a:latin typeface="Times New Roman" panose="02020603050405020304" pitchFamily="18" charset="0"/>
                <a:ea typeface="宋体" panose="02010600030101010101" pitchFamily="2" charset="-122"/>
              </a:rPr>
              <a:t>顾客送修一台笔记本电脑，故障现象为：外接音箱或耳机有声音，内置喇叭无声音</a:t>
            </a:r>
            <a:r>
              <a:rPr lang="zh-CN" altLang="zh-CN" sz="1800" dirty="0">
                <a:effectLst/>
                <a:latin typeface="Times New Roman" panose="02020603050405020304" pitchFamily="18" charset="0"/>
                <a:ea typeface="宋体" panose="02010600030101010101" pitchFamily="2" charset="-122"/>
              </a:rPr>
              <a:t>，工程师应如何梳理故障诊断思路？</a:t>
            </a:r>
            <a:r>
              <a:rPr lang="zh-CN" altLang="zh-CN" sz="1800" b="1" kern="100" dirty="0">
                <a:effectLst/>
                <a:latin typeface="Times New Roman" panose="02020603050405020304" pitchFamily="18" charset="0"/>
                <a:ea typeface="宋体" panose="02010600030101010101" pitchFamily="2" charset="-122"/>
              </a:rPr>
              <a:t> </a:t>
            </a:r>
            <a:endParaRPr lang="zh-CN" altLang="zh-CN" sz="1800" dirty="0">
              <a:effectLst/>
              <a:latin typeface="Times New Roman" panose="02020603050405020304" pitchFamily="18" charset="0"/>
              <a:ea typeface="宋体" panose="02010600030101010101" pitchFamily="2" charset="-122"/>
            </a:endParaRPr>
          </a:p>
          <a:p>
            <a:pPr indent="266700" algn="just"/>
            <a:r>
              <a:rPr lang="zh-CN" altLang="zh-CN" sz="1800" b="1" kern="100" dirty="0">
                <a:effectLst/>
                <a:latin typeface="Times New Roman" panose="02020603050405020304" pitchFamily="18" charset="0"/>
                <a:ea typeface="宋体" panose="02010600030101010101" pitchFamily="2" charset="-122"/>
              </a:rPr>
              <a:t>情境分析：</a:t>
            </a:r>
            <a:r>
              <a:rPr lang="zh-CN" altLang="zh-CN" sz="1800" kern="100" dirty="0">
                <a:effectLst/>
                <a:latin typeface="Times New Roman" panose="02020603050405020304" pitchFamily="18" charset="0"/>
                <a:ea typeface="宋体" panose="02010600030101010101" pitchFamily="2" charset="-122"/>
              </a:rPr>
              <a:t>出现此故障现象，可能存在的原因有很多，我们还是要按照故障诊断故障的基本原则和诊断故障的流程来进行分析。参考分析如下：</a:t>
            </a:r>
            <a:endParaRPr lang="zh-CN" altLang="zh-CN" sz="1800" dirty="0">
              <a:effectLst/>
              <a:latin typeface="Times New Roman" panose="02020603050405020304" pitchFamily="18" charset="0"/>
              <a:ea typeface="宋体" panose="02010600030101010101" pitchFamily="2" charset="-122"/>
            </a:endParaRPr>
          </a:p>
          <a:p>
            <a:pPr indent="266700" algn="just"/>
            <a:r>
              <a:rPr lang="en-US" altLang="zh-CN" sz="1800" kern="100" dirty="0">
                <a:effectLst/>
                <a:latin typeface="宋体" panose="02010600030101010101" pitchFamily="2" charset="-122"/>
                <a:ea typeface="宋体" panose="02010600030101010101" pitchFamily="2" charset="-122"/>
              </a:rPr>
              <a:t>1.</a:t>
            </a:r>
            <a:r>
              <a:rPr lang="zh-CN" altLang="zh-CN" sz="1800" kern="100" dirty="0">
                <a:effectLst/>
                <a:latin typeface="Times New Roman" panose="02020603050405020304" pitchFamily="18" charset="0"/>
                <a:ea typeface="宋体" panose="02010600030101010101" pitchFamily="2" charset="-122"/>
              </a:rPr>
              <a:t>遵循“从简单的事情做起”原则，首先检查外接耳机接口是否异常（受潮或异物堵住短路引起），若是，则清洁清理后一般可解决，若不是，则进入下一步；</a:t>
            </a:r>
            <a:endParaRPr lang="zh-CN" altLang="zh-CN" sz="1800" dirty="0">
              <a:effectLst/>
              <a:latin typeface="Times New Roman" panose="02020603050405020304" pitchFamily="18" charset="0"/>
              <a:ea typeface="宋体" panose="02010600030101010101" pitchFamily="2" charset="-122"/>
            </a:endParaRPr>
          </a:p>
          <a:p>
            <a:pPr indent="266700" algn="just"/>
            <a:r>
              <a:rPr lang="en-US" altLang="zh-CN" sz="1800" kern="100" dirty="0">
                <a:effectLst/>
                <a:latin typeface="宋体" panose="02010600030101010101" pitchFamily="2" charset="-122"/>
                <a:ea typeface="宋体" panose="02010600030101010101" pitchFamily="2" charset="-122"/>
              </a:rPr>
              <a:t>2.</a:t>
            </a:r>
            <a:r>
              <a:rPr lang="zh-CN" altLang="zh-CN" sz="1800" kern="100" dirty="0">
                <a:effectLst/>
                <a:latin typeface="Times New Roman" panose="02020603050405020304" pitchFamily="18" charset="0"/>
                <a:ea typeface="宋体" panose="02010600030101010101" pitchFamily="2" charset="-122"/>
              </a:rPr>
              <a:t>遵循“先软后硬”原则；检查声卡驱动安装是否正确，可尝试重新安装；</a:t>
            </a:r>
            <a:endParaRPr lang="zh-CN" altLang="zh-CN" sz="1800" dirty="0">
              <a:effectLst/>
              <a:latin typeface="Times New Roman" panose="02020603050405020304" pitchFamily="18" charset="0"/>
              <a:ea typeface="宋体" panose="02010600030101010101" pitchFamily="2" charset="-122"/>
            </a:endParaRPr>
          </a:p>
          <a:p>
            <a:pPr indent="266700" algn="just"/>
            <a:r>
              <a:rPr lang="en-US" altLang="zh-CN" sz="1800" kern="100" dirty="0">
                <a:effectLst/>
                <a:latin typeface="宋体" panose="02010600030101010101" pitchFamily="2" charset="-122"/>
                <a:ea typeface="宋体" panose="02010600030101010101" pitchFamily="2" charset="-122"/>
              </a:rPr>
              <a:t>3.</a:t>
            </a:r>
            <a:r>
              <a:rPr lang="zh-CN" altLang="zh-CN" sz="1800" kern="100" dirty="0">
                <a:effectLst/>
                <a:latin typeface="Times New Roman" panose="02020603050405020304" pitchFamily="18" charset="0"/>
                <a:ea typeface="宋体" panose="02010600030101010101" pitchFamily="2" charset="-122"/>
              </a:rPr>
              <a:t>拆机维修时也应遵循“从简单的事情做起”原则，先排除连接线装配不良的问题，然后检查音频接口、喇叭自身是否损坏；</a:t>
            </a:r>
            <a:endParaRPr lang="zh-CN" altLang="zh-CN" sz="1800" dirty="0">
              <a:effectLst/>
              <a:latin typeface="Times New Roman" panose="02020603050405020304" pitchFamily="18" charset="0"/>
              <a:ea typeface="宋体" panose="02010600030101010101" pitchFamily="2" charset="-122"/>
            </a:endParaRPr>
          </a:p>
          <a:p>
            <a:pPr indent="266700" algn="just"/>
            <a:r>
              <a:rPr lang="en-US" altLang="zh-CN" sz="1800" kern="100" dirty="0">
                <a:effectLst/>
                <a:latin typeface="宋体" panose="02010600030101010101" pitchFamily="2" charset="-122"/>
                <a:ea typeface="宋体" panose="02010600030101010101" pitchFamily="2" charset="-122"/>
              </a:rPr>
              <a:t>4.</a:t>
            </a:r>
            <a:r>
              <a:rPr lang="zh-CN" altLang="zh-CN" sz="1800" kern="100" dirty="0">
                <a:effectLst/>
                <a:latin typeface="Times New Roman" panose="02020603050405020304" pitchFamily="18" charset="0"/>
                <a:ea typeface="宋体" panose="02010600030101010101" pitchFamily="2" charset="-122"/>
              </a:rPr>
              <a:t>在排除主板外围相关部件无异常损坏的情况下，最后才决定更换主板以排除故障。</a:t>
            </a:r>
            <a:endParaRPr lang="zh-CN" altLang="zh-CN" sz="1800" dirty="0">
              <a:effectLst/>
              <a:latin typeface="Times New Roman" panose="02020603050405020304" pitchFamily="18" charset="0"/>
              <a:ea typeface="宋体" panose="02010600030101010101" pitchFamily="2" charset="-122"/>
            </a:endParaRPr>
          </a:p>
          <a:p>
            <a:pPr indent="266700" algn="just"/>
            <a:r>
              <a:rPr lang="zh-CN" altLang="zh-CN" sz="1800" b="1" kern="100" dirty="0">
                <a:effectLst/>
                <a:latin typeface="Times New Roman" panose="02020603050405020304" pitchFamily="18" charset="0"/>
                <a:ea typeface="宋体" panose="02010600030101010101" pitchFamily="2" charset="-122"/>
              </a:rPr>
              <a:t>解决方案：</a:t>
            </a:r>
            <a:r>
              <a:rPr lang="zh-CN" altLang="zh-CN" sz="1800" kern="100" dirty="0">
                <a:effectLst/>
                <a:latin typeface="Times New Roman" panose="02020603050405020304" pitchFamily="18" charset="0"/>
                <a:ea typeface="宋体" panose="02010600030101010101" pitchFamily="2" charset="-122"/>
              </a:rPr>
              <a:t>本例中，最后检查发现是由于外接耳机接口内部有引脚短路引起，在无法进行二级焊接维修的情况下采用更换主板后，故</a:t>
            </a:r>
            <a:r>
              <a:rPr lang="zh-CN" altLang="en-US" sz="1800" kern="100" dirty="0">
                <a:effectLst/>
                <a:latin typeface="Times New Roman" panose="02020603050405020304" pitchFamily="18" charset="0"/>
                <a:ea typeface="宋体" panose="02010600030101010101" pitchFamily="2" charset="-122"/>
              </a:rPr>
              <a:t>障</a:t>
            </a:r>
            <a:r>
              <a:rPr lang="zh-CN" altLang="zh-CN" sz="1800" kern="100" dirty="0">
                <a:effectLst/>
                <a:latin typeface="Times New Roman" panose="02020603050405020304" pitchFamily="18" charset="0"/>
                <a:ea typeface="宋体" panose="02010600030101010101" pitchFamily="2" charset="-122"/>
              </a:rPr>
              <a:t>得到解决。</a:t>
            </a:r>
            <a:endParaRPr lang="zh-CN" altLang="zh-CN" sz="18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5</a:t>
            </a:fld>
            <a:endParaRPr lang="en-US" dirty="0"/>
          </a:p>
        </p:txBody>
      </p:sp>
    </p:spTree>
    <p:extLst>
      <p:ext uri="{BB962C8B-B14F-4D97-AF65-F5344CB8AC3E}">
        <p14:creationId xmlns:p14="http://schemas.microsoft.com/office/powerpoint/2010/main" val="2884125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下面，我们再提供几个笔记本电脑故障的诊断分析流程，供同学们参考，同学们在以后的工作中可以按此流程进行梳理总结。</a:t>
            </a:r>
            <a:endParaRPr lang="en-US" altLang="zh-CN" sz="1800" dirty="0">
              <a:effectLst/>
              <a:latin typeface="+mn-ea"/>
            </a:endParaRPr>
          </a:p>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第</a:t>
            </a:r>
            <a:r>
              <a:rPr lang="en-US" altLang="zh-CN" sz="1800" dirty="0">
                <a:effectLst/>
                <a:latin typeface="+mn-ea"/>
              </a:rPr>
              <a:t>1</a:t>
            </a:r>
            <a:r>
              <a:rPr lang="zh-CN" altLang="en-US" sz="1800" dirty="0">
                <a:effectLst/>
                <a:latin typeface="+mn-ea"/>
              </a:rPr>
              <a:t>个案例，</a:t>
            </a:r>
            <a:r>
              <a:rPr lang="zh-CN" altLang="zh-CN" sz="1800" kern="100" dirty="0">
                <a:effectLst/>
                <a:latin typeface="+mn-ea"/>
                <a:cs typeface="Times New Roman" panose="02020603050405020304" pitchFamily="18" charset="0"/>
              </a:rPr>
              <a:t>笔记本按下主机电源开关后，主机不加电故障分析参考模板</a:t>
            </a:r>
            <a:r>
              <a:rPr lang="zh-CN" altLang="en-US" sz="1800" kern="100" dirty="0">
                <a:effectLst/>
                <a:latin typeface="+mn-ea"/>
                <a:cs typeface="Times New Roman" panose="02020603050405020304" pitchFamily="18" charset="0"/>
              </a:rPr>
              <a:t>如下：</a:t>
            </a:r>
            <a:endParaRPr lang="en-US" altLang="zh-CN" sz="1800" kern="100" dirty="0">
              <a:effectLst/>
              <a:latin typeface="+mn-ea"/>
              <a:cs typeface="Times New Roman" panose="02020603050405020304" pitchFamily="18" charset="0"/>
            </a:endParaRPr>
          </a:p>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首先尝试更换适配器，如果故障排除则说明是适配器损坏引起；如果更换适配器无效则可拆卸下电池由适配器直接供电，此时如果正常开机则说明是电池损坏引起，更换电池即可；如果适配器直接供电也无法正常启动的话，则应考虑更换电源开关板了；如果更换电池和电源开关板后依然无法开机的则应考虑更换主板了。</a:t>
            </a:r>
            <a:endParaRPr lang="en-US"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6</a:t>
            </a:fld>
            <a:endParaRPr lang="en-US" dirty="0"/>
          </a:p>
        </p:txBody>
      </p:sp>
    </p:spTree>
    <p:extLst>
      <p:ext uri="{BB962C8B-B14F-4D97-AF65-F5344CB8AC3E}">
        <p14:creationId xmlns:p14="http://schemas.microsoft.com/office/powerpoint/2010/main" val="753850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第</a:t>
            </a:r>
            <a:r>
              <a:rPr lang="en-US" altLang="zh-CN" sz="1800" dirty="0">
                <a:effectLst/>
                <a:latin typeface="+mn-ea"/>
              </a:rPr>
              <a:t>2</a:t>
            </a:r>
            <a:r>
              <a:rPr lang="zh-CN" altLang="en-US" sz="1800" dirty="0">
                <a:effectLst/>
                <a:latin typeface="+mn-ea"/>
              </a:rPr>
              <a:t>个案例，</a:t>
            </a:r>
            <a:r>
              <a:rPr lang="zh-CN" altLang="zh-CN" sz="2800" kern="100" dirty="0">
                <a:effectLst/>
                <a:latin typeface="+mn-ea"/>
                <a:cs typeface="Times New Roman" panose="02020603050405020304" pitchFamily="18" charset="0"/>
              </a:rPr>
              <a:t>笔记本电脑显示屏暗故障分析参考模板</a:t>
            </a:r>
            <a:r>
              <a:rPr lang="zh-CN" altLang="en-US" sz="1800" kern="100" dirty="0">
                <a:effectLst/>
                <a:latin typeface="+mn-ea"/>
                <a:cs typeface="Times New Roman" panose="02020603050405020304" pitchFamily="18" charset="0"/>
              </a:rPr>
              <a:t>如下：</a:t>
            </a:r>
            <a:endParaRPr lang="en-US" altLang="zh-CN" sz="1800" kern="100" dirty="0">
              <a:effectLst/>
              <a:latin typeface="+mn-ea"/>
              <a:cs typeface="Times New Roman" panose="02020603050405020304" pitchFamily="18" charset="0"/>
            </a:endParaRPr>
          </a:p>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首先尝试插拔屏线，如果故障排除则说明是屏线接触不良引起；如果插拔屏线无效则可调换一根屏线试试，如果故障排除则说明是屏线损坏引起，更换屏线即可；如果调换屏线依然无效的话，则应考虑更换屏幕的电源背板了；如果更换电源背板和屏线后依然无法排除故障的则应考虑更换整块屏幕了。</a:t>
            </a:r>
            <a:endParaRPr lang="en-US"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7</a:t>
            </a:fld>
            <a:endParaRPr lang="en-US" dirty="0"/>
          </a:p>
        </p:txBody>
      </p:sp>
    </p:spTree>
    <p:extLst>
      <p:ext uri="{BB962C8B-B14F-4D97-AF65-F5344CB8AC3E}">
        <p14:creationId xmlns:p14="http://schemas.microsoft.com/office/powerpoint/2010/main" val="3243441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第</a:t>
            </a:r>
            <a:r>
              <a:rPr lang="en-US" altLang="zh-CN" sz="1800" dirty="0">
                <a:effectLst/>
                <a:latin typeface="+mn-ea"/>
              </a:rPr>
              <a:t>3</a:t>
            </a:r>
            <a:r>
              <a:rPr lang="zh-CN" altLang="en-US" sz="1800" dirty="0">
                <a:effectLst/>
                <a:latin typeface="+mn-ea"/>
              </a:rPr>
              <a:t>个案例，</a:t>
            </a:r>
            <a:r>
              <a:rPr lang="zh-CN" altLang="zh-CN" sz="2800" kern="100" dirty="0">
                <a:effectLst/>
                <a:latin typeface="+mn-ea"/>
                <a:cs typeface="Times New Roman" panose="02020603050405020304" pitchFamily="18" charset="0"/>
              </a:rPr>
              <a:t>笔记本电脑屏幕显示花屏故障分析参考模板</a:t>
            </a:r>
            <a:r>
              <a:rPr lang="zh-CN" altLang="en-US" sz="1800" kern="100" dirty="0">
                <a:effectLst/>
                <a:latin typeface="+mn-ea"/>
                <a:cs typeface="Times New Roman" panose="02020603050405020304" pitchFamily="18" charset="0"/>
              </a:rPr>
              <a:t>如下：</a:t>
            </a:r>
            <a:endParaRPr lang="en-US" altLang="zh-CN" sz="1800" kern="100" dirty="0">
              <a:effectLst/>
              <a:latin typeface="+mn-ea"/>
              <a:cs typeface="Times New Roman" panose="02020603050405020304" pitchFamily="18" charset="0"/>
            </a:endParaRPr>
          </a:p>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首先尝试外接一块显示器查看故障是否复现，如果故障排除则说明是显卡、主板故障引起，需更换显卡或主板；如果外接显示屏故障不复现则可插拔屏线测试，如果故障排除则说明是屏线接触不良引起，重装安装牢固即可；如果插拔屏线依然无效的话，则应考虑更换屏线了；如果更换屏线后依然无法排除故障的则应考虑更换整块屏幕了。</a:t>
            </a:r>
            <a:endParaRPr lang="en-US"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8</a:t>
            </a:fld>
            <a:endParaRPr lang="en-US" dirty="0"/>
          </a:p>
        </p:txBody>
      </p:sp>
    </p:spTree>
    <p:extLst>
      <p:ext uri="{BB962C8B-B14F-4D97-AF65-F5344CB8AC3E}">
        <p14:creationId xmlns:p14="http://schemas.microsoft.com/office/powerpoint/2010/main" val="1786559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第</a:t>
            </a:r>
            <a:r>
              <a:rPr lang="en-US" altLang="zh-CN" sz="1800" dirty="0">
                <a:effectLst/>
                <a:latin typeface="+mn-ea"/>
              </a:rPr>
              <a:t>4</a:t>
            </a:r>
            <a:r>
              <a:rPr lang="zh-CN" altLang="en-US" sz="1800" dirty="0">
                <a:effectLst/>
                <a:latin typeface="+mn-ea"/>
              </a:rPr>
              <a:t>个案例，</a:t>
            </a:r>
            <a:r>
              <a:rPr lang="zh-CN" altLang="zh-CN" sz="4000" kern="100" dirty="0">
                <a:effectLst/>
                <a:latin typeface="+mn-ea"/>
                <a:cs typeface="Times New Roman" panose="02020603050405020304" pitchFamily="18" charset="0"/>
              </a:rPr>
              <a:t>笔记本电脑开机后或重启时，电源指示灯亮但无显示，也无报警声故障分析参考模板</a:t>
            </a:r>
            <a:r>
              <a:rPr lang="zh-CN" altLang="en-US" sz="4000" kern="100" dirty="0">
                <a:effectLst/>
                <a:latin typeface="+mn-ea"/>
                <a:cs typeface="Times New Roman" panose="02020603050405020304" pitchFamily="18" charset="0"/>
              </a:rPr>
              <a:t>：</a:t>
            </a:r>
            <a:endParaRPr lang="en-US" altLang="zh-CN" sz="4000" kern="100" dirty="0">
              <a:effectLst/>
              <a:latin typeface="+mn-ea"/>
              <a:cs typeface="Times New Roman" panose="02020603050405020304" pitchFamily="18" charset="0"/>
            </a:endParaRPr>
          </a:p>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dirty="0">
                <a:effectLst/>
                <a:latin typeface="+mn-ea"/>
              </a:rPr>
              <a:t>这个案例就由同学们自已分析，理顺思路了，相信大家一定行，加油哦！</a:t>
            </a:r>
            <a:endParaRPr lang="en-US"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9</a:t>
            </a:fld>
            <a:endParaRPr lang="en-US" dirty="0"/>
          </a:p>
        </p:txBody>
      </p:sp>
    </p:spTree>
    <p:extLst>
      <p:ext uri="{BB962C8B-B14F-4D97-AF65-F5344CB8AC3E}">
        <p14:creationId xmlns:p14="http://schemas.microsoft.com/office/powerpoint/2010/main" val="17869389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9.png"/><Relationship Id="rId3" Type="http://schemas.openxmlformats.org/officeDocument/2006/relationships/image" Target="../media/image3.png"/><Relationship Id="rId21" Type="http://schemas.openxmlformats.org/officeDocument/2006/relationships/image" Target="../media/image32.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31.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2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45.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44.png"/></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45.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44.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9.png"/><Relationship Id="rId3" Type="http://schemas.openxmlformats.org/officeDocument/2006/relationships/image" Target="../media/image3.png"/><Relationship Id="rId21" Type="http://schemas.openxmlformats.org/officeDocument/2006/relationships/image" Target="../media/image32.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31.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26.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p>
          <a:p>
            <a:pPr lvl="1"/>
            <a:r>
              <a:rPr lang="zh-CN" altLang="en-US"/>
              <a:t>第二级</a:t>
            </a:r>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Slide - No Background">
    <p:spTree>
      <p:nvGrpSpPr>
        <p:cNvPr id="1" name=""/>
        <p:cNvGrpSpPr/>
        <p:nvPr/>
      </p:nvGrpSpPr>
      <p:grpSpPr>
        <a:xfrm>
          <a:off x="0" y="0"/>
          <a:ext cx="0" cy="0"/>
          <a:chOff x="0" y="0"/>
          <a:chExt cx="0" cy="0"/>
        </a:xfrm>
      </p:grpSpPr>
      <p:sp>
        <p:nvSpPr>
          <p:cNvPr id="26" name="Footer Placeholder 25"/>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20"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3"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4"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w/Image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Image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 Statement">
    <p:spTree>
      <p:nvGrpSpPr>
        <p:cNvPr id="1" name=""/>
        <p:cNvGrpSpPr/>
        <p:nvPr/>
      </p:nvGrpSpPr>
      <p:grpSpPr>
        <a:xfrm>
          <a:off x="0" y="0"/>
          <a:ext cx="0" cy="0"/>
          <a:chOff x="0" y="0"/>
          <a:chExt cx="0" cy="0"/>
        </a:xfrm>
      </p:grpSpPr>
      <p:sp>
        <p:nvSpPr>
          <p:cNvPr id="6" name="Picture Placeholder 8"/>
          <p:cNvSpPr>
            <a:spLocks noGrp="1"/>
          </p:cNvSpPr>
          <p:nvPr>
            <p:ph type="pic" sz="quarter" idx="16"/>
          </p:nvPr>
        </p:nvSpPr>
        <p:spPr>
          <a:xfrm>
            <a:off x="1" y="0"/>
            <a:ext cx="12188824"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15" name="Footer Placeholder 14"/>
          <p:cNvSpPr>
            <a:spLocks noGrp="1"/>
          </p:cNvSpPr>
          <p:nvPr>
            <p:ph type="ftr" sz="quarter" idx="10"/>
          </p:nvPr>
        </p:nvSpPr>
        <p:spPr/>
        <p:txBody>
          <a:bodyPr/>
          <a:lstStyle>
            <a:lvl1pPr>
              <a:defRPr>
                <a:solidFill>
                  <a:schemeClr val="bg1"/>
                </a:solidFill>
              </a:defRPr>
            </a:lvl1pPr>
          </a:lstStyle>
          <a:p>
            <a:endParaRPr lang="en-US" sz="1000" dirty="0">
              <a:cs typeface="Arial" panose="020B0604020202020204" pitchFamily="34" charset="0"/>
            </a:endParaRPr>
          </a:p>
        </p:txBody>
      </p:sp>
      <p:sp>
        <p:nvSpPr>
          <p:cNvPr id="13" name="Text Placeholder 5"/>
          <p:cNvSpPr>
            <a:spLocks noGrp="1"/>
          </p:cNvSpPr>
          <p:nvPr>
            <p:ph type="body" sz="quarter" idx="19"/>
          </p:nvPr>
        </p:nvSpPr>
        <p:spPr bwMode="invGray">
          <a:xfrm>
            <a:off x="568982" y="15155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
        <p:nvSpPr>
          <p:cNvPr id="14" name="Text Placeholder 3"/>
          <p:cNvSpPr>
            <a:spLocks noGrp="1"/>
          </p:cNvSpPr>
          <p:nvPr>
            <p:ph type="body" sz="quarter" idx="18" hasCustomPrompt="1"/>
          </p:nvPr>
        </p:nvSpPr>
        <p:spPr>
          <a:xfrm>
            <a:off x="0" y="3525794"/>
            <a:ext cx="7884015" cy="2290805"/>
          </a:xfrm>
          <a:prstGeom prst="rect">
            <a:avLst/>
          </a:prstGeom>
          <a:solidFill>
            <a:srgbClr val="FFFFFF">
              <a:alpha val="75000"/>
            </a:srgbClr>
          </a:solidFill>
        </p:spPr>
        <p:txBody>
          <a:bodyPr lIns="548640" tIns="182880" rIns="548640" bIns="182880" anchor="ctr">
            <a:normAutofit/>
          </a:bodyPr>
          <a:lstStyle>
            <a:lvl1pPr marL="0" indent="0">
              <a:lnSpc>
                <a:spcPct val="100000"/>
              </a:lnSpc>
              <a:buFont typeface="Arial" panose="020B0604020202020204" pitchFamily="34" charset="0"/>
              <a:buNone/>
              <a:defRPr sz="2700">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Layout - Sapphire">
    <p:spTree>
      <p:nvGrpSpPr>
        <p:cNvPr id="1" name=""/>
        <p:cNvGrpSpPr/>
        <p:nvPr/>
      </p:nvGrpSpPr>
      <p:grpSpPr>
        <a:xfrm>
          <a:off x="0" y="0"/>
          <a:ext cx="0" cy="0"/>
          <a:chOff x="0" y="0"/>
          <a:chExt cx="0" cy="0"/>
        </a:xfrm>
      </p:grpSpPr>
      <p:sp>
        <p:nvSpPr>
          <p:cNvPr id="32" name="Rectangle 3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grpSp>
        <p:nvGrpSpPr>
          <p:cNvPr id="8" name="Group 7"/>
          <p:cNvGrpSpPr/>
          <p:nvPr userDrawn="1"/>
        </p:nvGrpSpPr>
        <p:grpSpPr bwMode="gray">
          <a:xfrm>
            <a:off x="1828170" y="993484"/>
            <a:ext cx="8535661" cy="4341742"/>
            <a:chOff x="1828170" y="1258957"/>
            <a:chExt cx="8535661" cy="4341742"/>
          </a:xfrm>
        </p:grpSpPr>
        <p:sp>
          <p:nvSpPr>
            <p:cNvPr id="9"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Rounded Rectangle 9"/>
            <p:cNvSpPr/>
            <p:nvPr userDrawn="1"/>
          </p:nvSpPr>
          <p:spPr bwMode="gray">
            <a:xfrm>
              <a:off x="1828170" y="1258957"/>
              <a:ext cx="8535661" cy="3893151"/>
            </a:xfrm>
            <a:prstGeom prst="roundRect">
              <a:avLst>
                <a:gd name="adj" fmla="val 54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15" name="Text Placeholder 107"/>
          <p:cNvSpPr>
            <a:spLocks noGrp="1"/>
          </p:cNvSpPr>
          <p:nvPr>
            <p:ph type="body" sz="quarter" idx="18" hasCustomPrompt="1"/>
          </p:nvPr>
        </p:nvSpPr>
        <p:spPr bwMode="white">
          <a:xfrm>
            <a:off x="2042663" y="1276349"/>
            <a:ext cx="8106674" cy="3242641"/>
          </a:xfrm>
          <a:prstGeom prst="rect">
            <a:avLst/>
          </a:prstGeom>
        </p:spPr>
        <p:txBody>
          <a:bodyPr anchor="ctr">
            <a:normAutofit/>
          </a:bodyPr>
          <a:lstStyle>
            <a:lvl1pPr marL="0" indent="0" algn="ctr">
              <a:lnSpc>
                <a:spcPct val="100000"/>
              </a:lnSpc>
              <a:buNone/>
              <a:defRPr sz="3600">
                <a:solidFill>
                  <a:schemeClr val="bg1"/>
                </a:solidFill>
              </a:defRPr>
            </a:lvl1pPr>
            <a:lvl2pPr marL="341630" indent="0" algn="ctr">
              <a:buNone/>
              <a:defRPr>
                <a:solidFill>
                  <a:schemeClr val="bg1"/>
                </a:solidFill>
              </a:defRPr>
            </a:lvl2pPr>
            <a:lvl3pPr marL="679450" indent="0" algn="ctr">
              <a:buNone/>
              <a:defRPr>
                <a:solidFill>
                  <a:schemeClr val="bg1"/>
                </a:solidFill>
              </a:defRPr>
            </a:lvl3pPr>
            <a:lvl4pPr marL="966470" indent="0" algn="ctr">
              <a:buNone/>
              <a:defRPr>
                <a:solidFill>
                  <a:schemeClr val="bg1"/>
                </a:solidFill>
              </a:defRPr>
            </a:lvl4pPr>
            <a:lvl5pPr marL="1146175" indent="0" algn="ctr">
              <a:buNone/>
              <a:defRPr>
                <a:solidFill>
                  <a:schemeClr val="bg1"/>
                </a:solidFill>
              </a:defRPr>
            </a:lvl5pPr>
          </a:lstStyle>
          <a:p>
            <a:pPr lvl="0"/>
            <a:r>
              <a:rPr lang="en-US" dirty="0"/>
              <a:t>Click to edit quote</a:t>
            </a:r>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 y="6013481"/>
            <a:ext cx="10058400" cy="681925"/>
          </a:xfrm>
          <a:prstGeom prst="rect">
            <a:avLst/>
          </a:prstGeom>
        </p:spPr>
      </p:pic>
      <p:sp>
        <p:nvSpPr>
          <p:cNvPr id="17" name="Text Placeholder 110"/>
          <p:cNvSpPr>
            <a:spLocks noGrp="1"/>
          </p:cNvSpPr>
          <p:nvPr>
            <p:ph type="body" sz="quarter" idx="19" hasCustomPrompt="1"/>
          </p:nvPr>
        </p:nvSpPr>
        <p:spPr>
          <a:xfrm>
            <a:off x="2042663" y="5555972"/>
            <a:ext cx="8106674" cy="876300"/>
          </a:xfrm>
          <a:prstGeom prst="rect">
            <a:avLst/>
          </a:prstGeom>
        </p:spPr>
        <p:txBody>
          <a:bodyPr/>
          <a:lstStyle>
            <a:lvl1pPr marL="0" indent="0" algn="ctr">
              <a:buNone/>
              <a:defRPr sz="2400" b="1">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quote source</a:t>
            </a:r>
          </a:p>
        </p:txBody>
      </p:sp>
      <p:grpSp>
        <p:nvGrpSpPr>
          <p:cNvPr id="18" name="Group 17"/>
          <p:cNvGrpSpPr/>
          <p:nvPr userDrawn="1"/>
        </p:nvGrpSpPr>
        <p:grpSpPr>
          <a:xfrm>
            <a:off x="5800725" y="4633135"/>
            <a:ext cx="590550" cy="104775"/>
            <a:chOff x="5738813" y="4606631"/>
            <a:chExt cx="590550" cy="104775"/>
          </a:xfrm>
          <a:solidFill>
            <a:schemeClr val="accent5"/>
          </a:solidFill>
        </p:grpSpPr>
        <p:sp>
          <p:nvSpPr>
            <p:cNvPr id="19" name="Oval 18"/>
            <p:cNvSpPr/>
            <p:nvPr userDrawn="1"/>
          </p:nvSpPr>
          <p:spPr>
            <a:xfrm>
              <a:off x="5738813"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1" name="Oval 20"/>
            <p:cNvSpPr/>
            <p:nvPr userDrawn="1"/>
          </p:nvSpPr>
          <p:spPr>
            <a:xfrm>
              <a:off x="5981700"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2" name="Oval 21"/>
            <p:cNvSpPr/>
            <p:nvPr userDrawn="1"/>
          </p:nvSpPr>
          <p:spPr>
            <a:xfrm>
              <a:off x="6224588"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grpSp>
        <p:nvGrpSpPr>
          <p:cNvPr id="23" name="Group 22"/>
          <p:cNvGrpSpPr/>
          <p:nvPr userDrawn="1"/>
        </p:nvGrpSpPr>
        <p:grpSpPr bwMode="gray">
          <a:xfrm>
            <a:off x="5853433" y="734066"/>
            <a:ext cx="485134" cy="485134"/>
            <a:chOff x="5853433" y="734066"/>
            <a:chExt cx="485134" cy="485134"/>
          </a:xfrm>
        </p:grpSpPr>
        <p:sp>
          <p:nvSpPr>
            <p:cNvPr id="24" name="Oval 23"/>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5"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Product - No Background">
    <p:spTree>
      <p:nvGrpSpPr>
        <p:cNvPr id="1" name=""/>
        <p:cNvGrpSpPr/>
        <p:nvPr/>
      </p:nvGrpSpPr>
      <p:grpSpPr>
        <a:xfrm>
          <a:off x="0" y="0"/>
          <a:ext cx="0" cy="0"/>
          <a:chOff x="0" y="0"/>
          <a:chExt cx="0" cy="0"/>
        </a:xfrm>
      </p:grpSpPr>
      <p:sp>
        <p:nvSpPr>
          <p:cNvPr id="71" name="Rectangle 7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p>
        </p:txBody>
      </p: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cxnSp>
        <p:nvCxnSpPr>
          <p:cNvPr id="70" name="Straight Connector 69"/>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Product - With Background">
    <p:spTree>
      <p:nvGrpSpPr>
        <p:cNvPr id="1" name=""/>
        <p:cNvGrpSpPr/>
        <p:nvPr/>
      </p:nvGrpSpPr>
      <p:grpSpPr>
        <a:xfrm>
          <a:off x="0" y="0"/>
          <a:ext cx="0" cy="0"/>
          <a:chOff x="0" y="0"/>
          <a:chExt cx="0" cy="0"/>
        </a:xfrm>
      </p:grpSpPr>
      <p:sp>
        <p:nvSpPr>
          <p:cNvPr id="21" name="Rectangle 2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p>
        </p:txBody>
      </p:sp>
      <p:cxnSp>
        <p:nvCxnSpPr>
          <p:cNvPr id="63" name="Straight Connector 62"/>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 Slide - No Background">
    <p:spTree>
      <p:nvGrpSpPr>
        <p:cNvPr id="1" name=""/>
        <p:cNvGrpSpPr/>
        <p:nvPr/>
      </p:nvGrpSpPr>
      <p:grpSpPr>
        <a:xfrm>
          <a:off x="0" y="0"/>
          <a:ext cx="0" cy="0"/>
          <a:chOff x="0" y="0"/>
          <a:chExt cx="0" cy="0"/>
        </a:xfrm>
      </p:grpSpPr>
      <p:sp>
        <p:nvSpPr>
          <p:cNvPr id="14" name="Footer Placeholder 13"/>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9"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sp>
        <p:nvSpPr>
          <p:cNvPr id="3"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p>
          <a:p>
            <a:pPr lvl="1"/>
            <a:r>
              <a:rPr lang="zh-CN" altLang="en-US"/>
              <a:t>第二级</a:t>
            </a:r>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单击图标添加图片</a:t>
            </a: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Slide - With Background &amp; Shelf">
    <p:spTree>
      <p:nvGrpSpPr>
        <p:cNvPr id="1" name=""/>
        <p:cNvGrpSpPr/>
        <p:nvPr/>
      </p:nvGrpSpPr>
      <p:grpSpPr>
        <a:xfrm>
          <a:off x="0" y="0"/>
          <a:ext cx="0" cy="0"/>
          <a:chOff x="0" y="0"/>
          <a:chExt cx="0" cy="0"/>
        </a:xfrm>
      </p:grpSpPr>
      <p:sp>
        <p:nvSpPr>
          <p:cNvPr id="12" name="Rectangle 1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hart Placeholder 2"/>
          <p:cNvSpPr>
            <a:spLocks noGrp="1"/>
          </p:cNvSpPr>
          <p:nvPr>
            <p:ph type="chart" sz="quarter" idx="10" hasCustomPrompt="1"/>
          </p:nvPr>
        </p:nvSpPr>
        <p:spPr bwMode="gray">
          <a:xfrm>
            <a:off x="548639" y="1179576"/>
            <a:ext cx="11073385" cy="5209682"/>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仅标题">
    <p:spTree>
      <p:nvGrpSpPr>
        <p:cNvPr id="1" name=""/>
        <p:cNvGrpSpPr/>
        <p:nvPr/>
      </p:nvGrpSpPr>
      <p:grpSpPr>
        <a:xfrm>
          <a:off x="0" y="0"/>
          <a:ext cx="0" cy="0"/>
          <a:chOff x="0" y="0"/>
          <a:chExt cx="0" cy="0"/>
        </a:xfrm>
      </p:grpSpPr>
      <p:pic>
        <p:nvPicPr>
          <p:cNvPr id="3" name="Picture 7" descr="COP-corner.gif"/>
          <p:cNvPicPr>
            <a:picLocks noChangeAspect="1"/>
          </p:cNvPicPr>
          <p:nvPr/>
        </p:nvPicPr>
        <p:blipFill>
          <a:blip r:embed="rId2" cstate="email"/>
          <a:srcRect/>
          <a:stretch>
            <a:fillRect/>
          </a:stretch>
        </p:blipFill>
        <p:spPr bwMode="auto">
          <a:xfrm>
            <a:off x="7416801" y="336551"/>
            <a:ext cx="4772024" cy="2779713"/>
          </a:xfrm>
          <a:prstGeom prst="rect">
            <a:avLst/>
          </a:prstGeom>
          <a:noFill/>
          <a:ln w="9525">
            <a:noFill/>
            <a:miter lim="800000"/>
            <a:headEnd/>
            <a:tailEnd/>
          </a:ln>
        </p:spPr>
      </p:pic>
      <p:sp>
        <p:nvSpPr>
          <p:cNvPr id="4" name="TextBox 15"/>
          <p:cNvSpPr txBox="1"/>
          <p:nvPr/>
        </p:nvSpPr>
        <p:spPr bwMode="black">
          <a:xfrm>
            <a:off x="512764" y="6451602"/>
            <a:ext cx="3749452" cy="276977"/>
          </a:xfrm>
          <a:prstGeom prst="rect">
            <a:avLst/>
          </a:prstGeom>
          <a:noFill/>
        </p:spPr>
        <p:txBody>
          <a:bodyPr wrap="none" lIns="121899" tIns="60949" rIns="121899" bIns="60949">
            <a:spAutoFit/>
          </a:bodyPr>
          <a:lstStyle/>
          <a:p>
            <a:pPr defTabSz="1219200" fontAlgn="auto">
              <a:spcBef>
                <a:spcPts val="0"/>
              </a:spcBef>
              <a:spcAft>
                <a:spcPts val="0"/>
              </a:spcAft>
              <a:defRPr/>
            </a:pPr>
            <a:r>
              <a:rPr lang="en-US" sz="1000" cap="all" dirty="0">
                <a:solidFill>
                  <a:srgbClr val="939598"/>
                </a:solidFill>
                <a:latin typeface="Arial" panose="020B0604020202020204" pitchFamily="34" charset="0"/>
                <a:ea typeface="+mn-ea"/>
                <a:cs typeface="Arial" panose="020B0604020202020204" pitchFamily="34" charset="0"/>
              </a:rPr>
              <a:t>2012 LENOVO CONFIDENTIAL. All rights reserved.</a:t>
            </a:r>
          </a:p>
        </p:txBody>
      </p:sp>
      <p:sp>
        <p:nvSpPr>
          <p:cNvPr id="5" name="Rectangle 7"/>
          <p:cNvSpPr>
            <a:spLocks noChangeArrowheads="1"/>
          </p:cNvSpPr>
          <p:nvPr/>
        </p:nvSpPr>
        <p:spPr bwMode="invGray">
          <a:xfrm flipH="1">
            <a:off x="82806"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6" name="Freeform 8"/>
          <p:cNvSpPr/>
          <p:nvPr/>
        </p:nvSpPr>
        <p:spPr bwMode="invGray">
          <a:xfrm flipH="1">
            <a:off x="0" y="6502400"/>
            <a:ext cx="82550" cy="2603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7" name="Rectangle 18"/>
          <p:cNvSpPr/>
          <p:nvPr/>
        </p:nvSpPr>
        <p:spPr bwMode="invGray">
          <a:xfrm>
            <a:off x="95095" y="6445252"/>
            <a:ext cx="413064" cy="276977"/>
          </a:xfrm>
          <a:prstGeom prst="rect">
            <a:avLst/>
          </a:prstGeom>
        </p:spPr>
        <p:txBody>
          <a:bodyPr wrap="none" lIns="121899" tIns="60949" rIns="121899" bIns="60949">
            <a:spAutoFit/>
          </a:bodyPr>
          <a:lstStyle/>
          <a:p>
            <a:pPr algn="ctr" defTabSz="1219200" fontAlgn="auto">
              <a:spcBef>
                <a:spcPts val="0"/>
              </a:spcBef>
              <a:spcAft>
                <a:spcPts val="0"/>
              </a:spcAft>
              <a:defRPr/>
            </a:pPr>
            <a:fld id="{52D4A05A-98E2-4390-A15F-75F8D1392E40}" type="slidenum">
              <a:rPr lang="en-US" sz="1000">
                <a:solidFill>
                  <a:schemeClr val="bg1"/>
                </a:solidFill>
                <a:latin typeface="Arial" panose="020B0604020202020204" pitchFamily="34" charset="0"/>
                <a:ea typeface="+mn-ea"/>
                <a:cs typeface="Arial" panose="020B0604020202020204" pitchFamily="34" charset="0"/>
              </a:rPr>
              <a:t>‹#›</a:t>
            </a:fld>
            <a:endParaRPr lang="en-US" sz="1000" dirty="0">
              <a:solidFill>
                <a:schemeClr val="bg1"/>
              </a:solidFill>
              <a:latin typeface="Arial" panose="020B0604020202020204" pitchFamily="34" charset="0"/>
              <a:ea typeface="+mn-ea"/>
              <a:cs typeface="Arial" panose="020B0604020202020204" pitchFamily="34" charset="0"/>
            </a:endParaRPr>
          </a:p>
        </p:txBody>
      </p:sp>
      <p:pic>
        <p:nvPicPr>
          <p:cNvPr id="8" name="Picture 2"/>
          <p:cNvPicPr>
            <a:picLocks noChangeAspect="1" noChangeArrowheads="1"/>
          </p:cNvPicPr>
          <p:nvPr/>
        </p:nvPicPr>
        <p:blipFill>
          <a:blip r:embed="rId3" cstate="email"/>
          <a:srcRect/>
          <a:stretch>
            <a:fillRect/>
          </a:stretch>
        </p:blipFill>
        <p:spPr bwMode="gray">
          <a:xfrm>
            <a:off x="11010901" y="6530977"/>
            <a:ext cx="1009650" cy="161925"/>
          </a:xfrm>
          <a:prstGeom prst="rect">
            <a:avLst/>
          </a:prstGeom>
          <a:noFill/>
          <a:ln w="9525">
            <a:noFill/>
            <a:miter lim="800000"/>
            <a:headEnd/>
            <a:tailEnd/>
          </a:ln>
        </p:spPr>
      </p:pic>
      <p:sp>
        <p:nvSpPr>
          <p:cNvPr id="9" name="Freeform 12"/>
          <p:cNvSpPr/>
          <p:nvPr/>
        </p:nvSpPr>
        <p:spPr bwMode="gray">
          <a:xfrm>
            <a:off x="0" y="254002"/>
            <a:ext cx="204788" cy="792163"/>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10" name="Rectangle 11"/>
          <p:cNvSpPr>
            <a:spLocks noChangeArrowheads="1"/>
          </p:cNvSpPr>
          <p:nvPr/>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all" spc="0" baseline="0" dirty="0">
                <a:solidFill>
                  <a:schemeClr val="bg1"/>
                </a:solidFill>
                <a:latin typeface="Arial" panose="020B0604020202020204" pitchFamily="34" charset="0"/>
                <a:ea typeface="+mn-ea"/>
                <a:cs typeface="Arial" panose="020B0604020202020204" pitchFamily="34" charset="0"/>
              </a:defRPr>
            </a:lvl1pPr>
          </a:lstStyle>
          <a:p>
            <a:r>
              <a:rPr lang="zh-CN" altLang="en-US"/>
              <a:t>单击此处编辑母版标题样式</a:t>
            </a:r>
            <a:endParaRPr lang="en-US" dirty="0"/>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3"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4" name="Freeform 8"/>
          <p:cNvSpPr/>
          <p:nvPr userDrawn="1"/>
        </p:nvSpPr>
        <p:spPr bwMode="invGray">
          <a:xfrm flipH="1">
            <a:off x="-37031" y="6501793"/>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5" name="Rectangle 4"/>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schemeClr val="bg1"/>
                </a:solidFill>
                <a:latin typeface="Arial" panose="020B0604020202020204" pitchFamily="34" charset="0"/>
                <a:cs typeface="Arial" panose="020B0604020202020204" pitchFamily="34" charset="0"/>
              </a:rPr>
              <a:t>‹#›</a:t>
            </a:fld>
            <a:endParaRPr lang="en-US" sz="1000" dirty="0">
              <a:solidFill>
                <a:schemeClr val="bg1"/>
              </a:solidFill>
              <a:latin typeface="Arial" panose="020B0604020202020204" pitchFamily="34" charset="0"/>
              <a:cs typeface="Arial" panose="020B0604020202020204" pitchFamily="34" charset="0"/>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gray">
          <a:xfrm>
            <a:off x="11010766" y="6531450"/>
            <a:ext cx="1009936" cy="162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userDrawn="1"/>
        </p:nvSpPr>
        <p:spPr bwMode="black">
          <a:xfrm>
            <a:off x="512856" y="6450844"/>
            <a:ext cx="3660575" cy="276977"/>
          </a:xfrm>
          <a:prstGeom prst="rect">
            <a:avLst/>
          </a:prstGeom>
          <a:noFill/>
        </p:spPr>
        <p:txBody>
          <a:bodyPr wrap="none" lIns="121899" tIns="60949" rIns="121899" bIns="60949" rtlCol="0">
            <a:spAutoFit/>
          </a:bodyPr>
          <a:lstStyle>
            <a:defPPr>
              <a:defRPr lang="en-US"/>
            </a:defPPr>
            <a:lvl1pPr>
              <a:defRPr sz="1100" cap="all">
                <a:solidFill>
                  <a:srgbClr val="939598"/>
                </a:solidFill>
                <a:latin typeface="Arial" panose="020B0604020202020204" pitchFamily="34" charset="0"/>
                <a:cs typeface="Arial" panose="020B0604020202020204" pitchFamily="34" charset="0"/>
              </a:defRPr>
            </a:lvl1pPr>
          </a:lstStyle>
          <a:p>
            <a:pPr lvl="0"/>
            <a:r>
              <a:rPr lang="en-US" sz="1000" dirty="0"/>
              <a:t>2012 LENOVO CONFIDENTIAL. All rights reserved.</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roduct and Content Slide">
    <p:spTree>
      <p:nvGrpSpPr>
        <p:cNvPr id="1" name=""/>
        <p:cNvGrpSpPr/>
        <p:nvPr/>
      </p:nvGrpSpPr>
      <p:grpSpPr>
        <a:xfrm>
          <a:off x="0" y="0"/>
          <a:ext cx="0" cy="0"/>
          <a:chOff x="0" y="0"/>
          <a:chExt cx="0" cy="0"/>
        </a:xfrm>
      </p:grpSpPr>
      <p:sp>
        <p:nvSpPr>
          <p:cNvPr id="18" name="Rectangle 11"/>
          <p:cNvSpPr>
            <a:spLocks noChangeArrowheads="1"/>
          </p:cNvSpPr>
          <p:nvPr userDrawn="1"/>
        </p:nvSpPr>
        <p:spPr bwMode="gray">
          <a:xfrm>
            <a:off x="9196194" y="3483267"/>
            <a:ext cx="2992630" cy="1685028"/>
          </a:xfrm>
          <a:prstGeom prst="rect">
            <a:avLst/>
          </a:prstGeom>
          <a:solidFill>
            <a:srgbClr val="71161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16" name="Rectangle 11"/>
          <p:cNvSpPr>
            <a:spLocks noChangeArrowheads="1"/>
          </p:cNvSpPr>
          <p:nvPr userDrawn="1"/>
        </p:nvSpPr>
        <p:spPr bwMode="gray">
          <a:xfrm>
            <a:off x="9196196" y="3483456"/>
            <a:ext cx="2743029" cy="1466135"/>
          </a:xfrm>
          <a:custGeom>
            <a:avLst/>
            <a:gdLst>
              <a:gd name="connsiteX0" fmla="*/ 0 w 4746418"/>
              <a:gd name="connsiteY0" fmla="*/ 0 h 1263771"/>
              <a:gd name="connsiteX1" fmla="*/ 4746418 w 4746418"/>
              <a:gd name="connsiteY1" fmla="*/ 0 h 1263771"/>
              <a:gd name="connsiteX2" fmla="*/ 4746418 w 4746418"/>
              <a:gd name="connsiteY2" fmla="*/ 1263771 h 1263771"/>
              <a:gd name="connsiteX3" fmla="*/ 0 w 4746418"/>
              <a:gd name="connsiteY3" fmla="*/ 1263771 h 1263771"/>
              <a:gd name="connsiteX4" fmla="*/ 0 w 4746418"/>
              <a:gd name="connsiteY4" fmla="*/ 0 h 1263771"/>
              <a:gd name="connsiteX0-1" fmla="*/ 0 w 4746418"/>
              <a:gd name="connsiteY0-2" fmla="*/ 0 h 1891568"/>
              <a:gd name="connsiteX1-3" fmla="*/ 4746418 w 4746418"/>
              <a:gd name="connsiteY1-4" fmla="*/ 627797 h 1891568"/>
              <a:gd name="connsiteX2-5" fmla="*/ 4746418 w 4746418"/>
              <a:gd name="connsiteY2-6" fmla="*/ 1891568 h 1891568"/>
              <a:gd name="connsiteX3-7" fmla="*/ 0 w 4746418"/>
              <a:gd name="connsiteY3-8" fmla="*/ 1891568 h 1891568"/>
              <a:gd name="connsiteX4-9" fmla="*/ 0 w 4746418"/>
              <a:gd name="connsiteY4-10" fmla="*/ 0 h 18915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46418" h="1891568">
                <a:moveTo>
                  <a:pt x="0" y="0"/>
                </a:moveTo>
                <a:lnTo>
                  <a:pt x="4746418" y="627797"/>
                </a:lnTo>
                <a:lnTo>
                  <a:pt x="4746418" y="1891568"/>
                </a:lnTo>
                <a:lnTo>
                  <a:pt x="0" y="1891568"/>
                </a:lnTo>
                <a:lnTo>
                  <a:pt x="0" y="0"/>
                </a:lnTo>
                <a:close/>
              </a:path>
            </a:pathLst>
          </a:custGeom>
          <a:solidFill>
            <a:srgbClr val="961E1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8" name="Rectangle 11"/>
          <p:cNvSpPr>
            <a:spLocks noChangeArrowheads="1"/>
          </p:cNvSpPr>
          <p:nvPr userDrawn="1"/>
        </p:nvSpPr>
        <p:spPr bwMode="gray">
          <a:xfrm>
            <a:off x="0" y="3966367"/>
            <a:ext cx="11939226" cy="1685028"/>
          </a:xfrm>
          <a:prstGeom prst="rect">
            <a:avLst/>
          </a:prstGeom>
          <a:solidFill>
            <a:srgbClr val="EC222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3" name="Text Placeholder 2"/>
          <p:cNvSpPr>
            <a:spLocks noGrp="1"/>
          </p:cNvSpPr>
          <p:nvPr userDrawn="1">
            <p:ph type="body" idx="1" hasCustomPrompt="1"/>
          </p:nvPr>
        </p:nvSpPr>
        <p:spPr bwMode="gray">
          <a:xfrm>
            <a:off x="609442" y="5698899"/>
            <a:ext cx="10969943" cy="638756"/>
          </a:xfrm>
          <a:prstGeom prst="rect">
            <a:avLst/>
          </a:prstGeom>
        </p:spPr>
        <p:txBody>
          <a:bodyPr lIns="121899" tIns="60949" rIns="121899" bIns="60949" anchor="ctr">
            <a:normAutofit/>
          </a:bodyPr>
          <a:lstStyle>
            <a:lvl1pPr marL="0" indent="0" algn="r" defTabSz="1218565" rtl="0" eaLnBrk="1" latinLnBrk="0" hangingPunct="1">
              <a:lnSpc>
                <a:spcPct val="85000"/>
              </a:lnSpc>
              <a:spcBef>
                <a:spcPts val="0"/>
              </a:spcBef>
              <a:buNone/>
              <a:defRPr lang="en-US" sz="2400" kern="1200" cap="none" spc="0" dirty="0" smtClean="0">
                <a:solidFill>
                  <a:srgbClr val="961E1F"/>
                </a:solidFill>
                <a:latin typeface="Arial" panose="020B0604020202020204" pitchFamily="34" charset="0"/>
                <a:ea typeface="+mn-ea"/>
                <a:cs typeface="Arial" panose="020B0604020202020204" pitchFamily="34" charset="0"/>
              </a:defRPr>
            </a:lvl1pPr>
            <a:lvl2pPr marL="609600" indent="0">
              <a:buNone/>
              <a:defRPr sz="2400">
                <a:solidFill>
                  <a:schemeClr val="tx1">
                    <a:tint val="75000"/>
                  </a:schemeClr>
                </a:solidFill>
              </a:defRPr>
            </a:lvl2pPr>
            <a:lvl3pPr marL="1218565" indent="0">
              <a:buNone/>
              <a:defRPr sz="2100">
                <a:solidFill>
                  <a:schemeClr val="tx1">
                    <a:tint val="75000"/>
                  </a:schemeClr>
                </a:solidFill>
              </a:defRPr>
            </a:lvl3pPr>
            <a:lvl4pPr marL="1828165" indent="0">
              <a:buNone/>
              <a:defRPr sz="1900">
                <a:solidFill>
                  <a:schemeClr val="tx1">
                    <a:tint val="75000"/>
                  </a:schemeClr>
                </a:solidFill>
              </a:defRPr>
            </a:lvl4pPr>
            <a:lvl5pPr marL="2437130" indent="0">
              <a:buNone/>
              <a:defRPr sz="1900">
                <a:solidFill>
                  <a:schemeClr val="tx1">
                    <a:tint val="75000"/>
                  </a:schemeClr>
                </a:solidFill>
              </a:defRPr>
            </a:lvl5pPr>
            <a:lvl6pPr marL="3046730" indent="0">
              <a:buNone/>
              <a:defRPr sz="1900">
                <a:solidFill>
                  <a:schemeClr val="tx1">
                    <a:tint val="75000"/>
                  </a:schemeClr>
                </a:solidFill>
              </a:defRPr>
            </a:lvl6pPr>
            <a:lvl7pPr marL="3655695" indent="0">
              <a:buNone/>
              <a:defRPr sz="1900">
                <a:solidFill>
                  <a:schemeClr val="tx1">
                    <a:tint val="75000"/>
                  </a:schemeClr>
                </a:solidFill>
              </a:defRPr>
            </a:lvl7pPr>
            <a:lvl8pPr marL="4265295" indent="0">
              <a:buNone/>
              <a:defRPr sz="1900">
                <a:solidFill>
                  <a:schemeClr val="tx1">
                    <a:tint val="75000"/>
                  </a:schemeClr>
                </a:solidFill>
              </a:defRPr>
            </a:lvl8pPr>
            <a:lvl9pPr marL="4874260" indent="0">
              <a:buNone/>
              <a:defRPr sz="1900">
                <a:solidFill>
                  <a:schemeClr val="tx1">
                    <a:tint val="75000"/>
                  </a:schemeClr>
                </a:solidFill>
              </a:defRPr>
            </a:lvl9pPr>
          </a:lstStyle>
          <a:p>
            <a:pPr lvl="0"/>
            <a:r>
              <a:rPr lang="en-US" dirty="0"/>
              <a:t>Click To Edit Master Text</a:t>
            </a:r>
          </a:p>
        </p:txBody>
      </p:sp>
      <p:sp>
        <p:nvSpPr>
          <p:cNvPr id="17" name="Title 16"/>
          <p:cNvSpPr>
            <a:spLocks noGrp="1"/>
          </p:cNvSpPr>
          <p:nvPr>
            <p:ph type="title" hasCustomPrompt="1"/>
          </p:nvPr>
        </p:nvSpPr>
        <p:spPr bwMode="gray">
          <a:xfrm>
            <a:off x="609442" y="4141177"/>
            <a:ext cx="10969943" cy="1321448"/>
          </a:xfrm>
          <a:prstGeom prst="rect">
            <a:avLst/>
          </a:prstGeom>
        </p:spPr>
        <p:txBody>
          <a:bodyPr lIns="121899" tIns="60949" rIns="121899" bIns="60949" anchor="ctr" anchorCtr="0"/>
          <a:lstStyle>
            <a:lvl1pPr marL="0" algn="r" defTabSz="1218565" rtl="0" eaLnBrk="1" latinLnBrk="0" hangingPunct="1">
              <a:lnSpc>
                <a:spcPct val="85000"/>
              </a:lnSpc>
              <a:spcBef>
                <a:spcPct val="0"/>
              </a:spcBef>
              <a:buNone/>
              <a:defRPr lang="en-US" sz="4800" b="1" kern="1200" cap="all" spc="-20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a:t>
            </a:r>
          </a:p>
        </p:txBody>
      </p:sp>
      <p:sp>
        <p:nvSpPr>
          <p:cNvPr id="45" name="Rectangle 7"/>
          <p:cNvSpPr>
            <a:spLocks noChangeArrowheads="1"/>
          </p:cNvSpPr>
          <p:nvPr userDrawn="1"/>
        </p:nvSpPr>
        <p:spPr bwMode="invGray">
          <a:xfrm flipH="1">
            <a:off x="82805"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46" name="Freeform 8"/>
          <p:cNvSpPr/>
          <p:nvPr userDrawn="1"/>
        </p:nvSpPr>
        <p:spPr bwMode="invGray">
          <a:xfrm flipH="1">
            <a:off x="-37030" y="6501795"/>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21" name="Rectangle 20"/>
          <p:cNvSpPr/>
          <p:nvPr userDrawn="1"/>
        </p:nvSpPr>
        <p:spPr bwMode="invGray">
          <a:xfrm>
            <a:off x="99340" y="6445126"/>
            <a:ext cx="403273" cy="276977"/>
          </a:xfrm>
          <a:prstGeom prst="rect">
            <a:avLst/>
          </a:prstGeom>
        </p:spPr>
        <p:txBody>
          <a:bodyPr wrap="none" lIns="121867" tIns="60933" rIns="121867" bIns="60933">
            <a:spAutoFit/>
          </a:bodyPr>
          <a:lstStyle/>
          <a:p>
            <a:pPr algn="ctr"/>
            <a:fld id="{259F4B34-A25D-4DEF-97BC-C4D92417BF9B}" type="slidenum">
              <a:rPr lang="en-US" sz="1000" smtClean="0">
                <a:solidFill>
                  <a:prstClr val="white"/>
                </a:solidFill>
                <a:cs typeface="Arial" panose="020B0604020202020204" pitchFamily="34" charset="0"/>
              </a:rPr>
              <a:t>‹#›</a:t>
            </a:fld>
            <a:endParaRPr lang="en-US" sz="1000" dirty="0">
              <a:solidFill>
                <a:prstClr val="white"/>
              </a:solidFill>
              <a:cs typeface="Arial" panose="020B0604020202020204" pitchFamily="34" charset="0"/>
            </a:endParaRPr>
          </a:p>
        </p:txBody>
      </p:sp>
      <p:pic>
        <p:nvPicPr>
          <p:cNvPr id="23" name="Picture 29"/>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446" r="69861" b="39550"/>
          <a:stretch>
            <a:fillRect/>
          </a:stretch>
        </p:blipFill>
        <p:spPr bwMode="ltGray">
          <a:xfrm rot="5400000">
            <a:off x="1058535" y="2949843"/>
            <a:ext cx="1633535" cy="3750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 Placeholder 2"/>
          <p:cNvSpPr>
            <a:spLocks noGrp="1"/>
          </p:cNvSpPr>
          <p:nvPr>
            <p:ph type="body" idx="10" hasCustomPrompt="1"/>
          </p:nvPr>
        </p:nvSpPr>
        <p:spPr bwMode="gray">
          <a:xfrm>
            <a:off x="5180253" y="621991"/>
            <a:ext cx="6083125" cy="2708233"/>
          </a:xfrm>
          <a:prstGeom prst="rect">
            <a:avLst/>
          </a:prstGeom>
          <a:noFill/>
        </p:spPr>
        <p:txBody>
          <a:bodyPr wrap="square" lIns="0" tIns="0" rIns="0" bIns="0" rtlCol="0" anchor="ctr" anchorCtr="0">
            <a:noAutofit/>
          </a:bodyPr>
          <a:lstStyle>
            <a:lvl1pPr marL="0" indent="0">
              <a:buFontTx/>
              <a:buNone/>
              <a:defRPr lang="en-US" sz="2400" dirty="0" smtClean="0">
                <a:solidFill>
                  <a:srgbClr val="414042"/>
                </a:solidFill>
              </a:defRPr>
            </a:lvl1pPr>
          </a:lstStyle>
          <a:p>
            <a:pPr marL="0" lvl="0"/>
            <a:r>
              <a:rPr lang="en-US" dirty="0"/>
              <a:t>Click to edit Master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Only and Content">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9" name="Content Placeholder 2"/>
          <p:cNvSpPr>
            <a:spLocks noGrp="1"/>
          </p:cNvSpPr>
          <p:nvPr>
            <p:ph sz="half" idx="1" hasCustomPrompt="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en-US" dirty="0"/>
              <a:t>Click to 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schemeClr val="lt1"/>
              </a:solidFill>
              <a:latin typeface="Foundry Gridnik Medium" pitchFamily="50"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0" name="Rectangle 59"/>
          <p:cNvSpPr/>
          <p:nvPr userDrawn="1"/>
        </p:nvSpPr>
        <p:spPr>
          <a:xfrm>
            <a:off x="0" y="0"/>
            <a:ext cx="12188823" cy="6857107"/>
          </a:xfrm>
          <a:prstGeom prst="rect">
            <a:avLst/>
          </a:prstGeom>
          <a:solidFill>
            <a:srgbClr val="7F7F7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1" name="Picture 60" descr="title-back.jpg"/>
          <p:cNvPicPr>
            <a:picLocks noChangeAspect="1"/>
          </p:cNvPicPr>
          <p:nvPr userDrawn="1"/>
        </p:nvPicPr>
        <p:blipFill>
          <a:blip r:embed="rId2" cstate="email"/>
          <a:stretch>
            <a:fillRect/>
          </a:stretch>
        </p:blipFill>
        <p:spPr>
          <a:xfrm>
            <a:off x="0" y="893"/>
            <a:ext cx="12188824" cy="6856213"/>
          </a:xfrm>
          <a:prstGeom prst="rect">
            <a:avLst/>
          </a:prstGeom>
        </p:spPr>
      </p:pic>
      <p:sp>
        <p:nvSpPr>
          <p:cNvPr id="51" name="Freeform 50"/>
          <p:cNvSpPr/>
          <p:nvPr userDrawn="1"/>
        </p:nvSpPr>
        <p:spPr>
          <a:xfrm rot="-1260000">
            <a:off x="-937469" y="1197704"/>
            <a:ext cx="13624074" cy="2723194"/>
          </a:xfrm>
          <a:custGeom>
            <a:avLst/>
            <a:gdLst>
              <a:gd name="connsiteX0" fmla="*/ 0 w 12200027"/>
              <a:gd name="connsiteY0" fmla="*/ 0 h 2717800"/>
              <a:gd name="connsiteX1" fmla="*/ 12200027 w 12200027"/>
              <a:gd name="connsiteY1" fmla="*/ 0 h 2717800"/>
              <a:gd name="connsiteX2" fmla="*/ 12200027 w 12200027"/>
              <a:gd name="connsiteY2" fmla="*/ 2717800 h 2717800"/>
              <a:gd name="connsiteX3" fmla="*/ 0 w 12200027"/>
              <a:gd name="connsiteY3" fmla="*/ 2717800 h 2717800"/>
              <a:gd name="connsiteX4" fmla="*/ 0 w 12200027"/>
              <a:gd name="connsiteY4" fmla="*/ 0 h 2717800"/>
              <a:gd name="connsiteX0-1" fmla="*/ 167130 w 12200027"/>
              <a:gd name="connsiteY0-2" fmla="*/ 23345 h 2717800"/>
              <a:gd name="connsiteX1-3" fmla="*/ 12200027 w 12200027"/>
              <a:gd name="connsiteY1-4" fmla="*/ 0 h 2717800"/>
              <a:gd name="connsiteX2-5" fmla="*/ 12200027 w 12200027"/>
              <a:gd name="connsiteY2-6" fmla="*/ 2717800 h 2717800"/>
              <a:gd name="connsiteX3-7" fmla="*/ 0 w 12200027"/>
              <a:gd name="connsiteY3-8" fmla="*/ 2717800 h 2717800"/>
              <a:gd name="connsiteX4-9" fmla="*/ 167130 w 12200027"/>
              <a:gd name="connsiteY4-10" fmla="*/ 23345 h 2717800"/>
              <a:gd name="connsiteX0-11" fmla="*/ 1025170 w 13058067"/>
              <a:gd name="connsiteY0-12" fmla="*/ 23345 h 2717800"/>
              <a:gd name="connsiteX1-13" fmla="*/ 13058067 w 13058067"/>
              <a:gd name="connsiteY1-14" fmla="*/ 0 h 2717800"/>
              <a:gd name="connsiteX2-15" fmla="*/ 13058067 w 13058067"/>
              <a:gd name="connsiteY2-16" fmla="*/ 2717800 h 2717800"/>
              <a:gd name="connsiteX3-17" fmla="*/ 0 w 13058067"/>
              <a:gd name="connsiteY3-18" fmla="*/ 2694004 h 2717800"/>
              <a:gd name="connsiteX4-19" fmla="*/ 1025170 w 13058067"/>
              <a:gd name="connsiteY4-20" fmla="*/ 23345 h 2717800"/>
              <a:gd name="connsiteX0-21" fmla="*/ 1025170 w 13058067"/>
              <a:gd name="connsiteY0-22" fmla="*/ 0 h 2694455"/>
              <a:gd name="connsiteX1-23" fmla="*/ 12001451 w 13058067"/>
              <a:gd name="connsiteY1-24" fmla="*/ 992749 h 2694455"/>
              <a:gd name="connsiteX2-25" fmla="*/ 13058067 w 13058067"/>
              <a:gd name="connsiteY2-26" fmla="*/ 2694455 h 2694455"/>
              <a:gd name="connsiteX3-27" fmla="*/ 0 w 13058067"/>
              <a:gd name="connsiteY3-28" fmla="*/ 2670659 h 2694455"/>
              <a:gd name="connsiteX4-29" fmla="*/ 1025170 w 13058067"/>
              <a:gd name="connsiteY4-30" fmla="*/ 0 h 2694455"/>
              <a:gd name="connsiteX0-31" fmla="*/ 1025170 w 13058067"/>
              <a:gd name="connsiteY0-32" fmla="*/ 44589 h 2739044"/>
              <a:gd name="connsiteX1-33" fmla="*/ 10185052 w 13058067"/>
              <a:gd name="connsiteY1-34" fmla="*/ 0 h 2739044"/>
              <a:gd name="connsiteX2-35" fmla="*/ 13058067 w 13058067"/>
              <a:gd name="connsiteY2-36" fmla="*/ 2739044 h 2739044"/>
              <a:gd name="connsiteX3-37" fmla="*/ 0 w 13058067"/>
              <a:gd name="connsiteY3-38" fmla="*/ 2715248 h 2739044"/>
              <a:gd name="connsiteX4-39" fmla="*/ 1025170 w 13058067"/>
              <a:gd name="connsiteY4-40" fmla="*/ 44589 h 2739044"/>
              <a:gd name="connsiteX0-41" fmla="*/ 1025170 w 13058067"/>
              <a:gd name="connsiteY0-42" fmla="*/ 44589 h 2739044"/>
              <a:gd name="connsiteX1-43" fmla="*/ 10185052 w 13058067"/>
              <a:gd name="connsiteY1-44" fmla="*/ 0 h 2739044"/>
              <a:gd name="connsiteX2-45" fmla="*/ 11594561 w 13058067"/>
              <a:gd name="connsiteY2-46" fmla="*/ 1357272 h 2739044"/>
              <a:gd name="connsiteX3-47" fmla="*/ 13058067 w 13058067"/>
              <a:gd name="connsiteY3-48" fmla="*/ 2739044 h 2739044"/>
              <a:gd name="connsiteX4-49" fmla="*/ 0 w 13058067"/>
              <a:gd name="connsiteY4-50" fmla="*/ 2715248 h 2739044"/>
              <a:gd name="connsiteX5" fmla="*/ 1025170 w 13058067"/>
              <a:gd name="connsiteY5" fmla="*/ 44589 h 2739044"/>
              <a:gd name="connsiteX0-51" fmla="*/ 1025170 w 13595398"/>
              <a:gd name="connsiteY0-52" fmla="*/ 44589 h 2739044"/>
              <a:gd name="connsiteX1-53" fmla="*/ 10185052 w 13595398"/>
              <a:gd name="connsiteY1-54" fmla="*/ 0 h 2739044"/>
              <a:gd name="connsiteX2-55" fmla="*/ 13595398 w 13595398"/>
              <a:gd name="connsiteY2-56" fmla="*/ 1310066 h 2739044"/>
              <a:gd name="connsiteX3-57" fmla="*/ 13058067 w 13595398"/>
              <a:gd name="connsiteY3-58" fmla="*/ 2739044 h 2739044"/>
              <a:gd name="connsiteX4-59" fmla="*/ 0 w 13595398"/>
              <a:gd name="connsiteY4-60" fmla="*/ 2715248 h 2739044"/>
              <a:gd name="connsiteX5-61" fmla="*/ 1025170 w 13595398"/>
              <a:gd name="connsiteY5-62" fmla="*/ 44589 h 2739044"/>
              <a:gd name="connsiteX0-63" fmla="*/ 1025170 w 13595398"/>
              <a:gd name="connsiteY0-64" fmla="*/ 44589 h 2715248"/>
              <a:gd name="connsiteX1-65" fmla="*/ 10185052 w 13595398"/>
              <a:gd name="connsiteY1-66" fmla="*/ 0 h 2715248"/>
              <a:gd name="connsiteX2-67" fmla="*/ 13595398 w 13595398"/>
              <a:gd name="connsiteY2-68" fmla="*/ 1310066 h 2715248"/>
              <a:gd name="connsiteX3-69" fmla="*/ 13112020 w 13595398"/>
              <a:gd name="connsiteY3-70" fmla="*/ 2569307 h 2715248"/>
              <a:gd name="connsiteX4-71" fmla="*/ 0 w 13595398"/>
              <a:gd name="connsiteY4-72" fmla="*/ 2715248 h 2715248"/>
              <a:gd name="connsiteX5-73" fmla="*/ 1025170 w 13595398"/>
              <a:gd name="connsiteY5-74" fmla="*/ 44589 h 2715248"/>
              <a:gd name="connsiteX0-75" fmla="*/ 1025170 w 13595398"/>
              <a:gd name="connsiteY0-76" fmla="*/ 44589 h 2747154"/>
              <a:gd name="connsiteX1-77" fmla="*/ 10185052 w 13595398"/>
              <a:gd name="connsiteY1-78" fmla="*/ 0 h 2747154"/>
              <a:gd name="connsiteX2-79" fmla="*/ 13595398 w 13595398"/>
              <a:gd name="connsiteY2-80" fmla="*/ 1310066 h 2747154"/>
              <a:gd name="connsiteX3-81" fmla="*/ 13043751 w 13595398"/>
              <a:gd name="connsiteY3-82" fmla="*/ 2747154 h 2747154"/>
              <a:gd name="connsiteX4-83" fmla="*/ 0 w 13595398"/>
              <a:gd name="connsiteY4-84" fmla="*/ 2715248 h 2747154"/>
              <a:gd name="connsiteX5-85" fmla="*/ 1025170 w 13595398"/>
              <a:gd name="connsiteY5-86" fmla="*/ 44589 h 2747154"/>
              <a:gd name="connsiteX0-87" fmla="*/ 1025170 w 13595398"/>
              <a:gd name="connsiteY0-88" fmla="*/ 44589 h 2715248"/>
              <a:gd name="connsiteX1-89" fmla="*/ 10185052 w 13595398"/>
              <a:gd name="connsiteY1-90" fmla="*/ 0 h 2715248"/>
              <a:gd name="connsiteX2-91" fmla="*/ 13595398 w 13595398"/>
              <a:gd name="connsiteY2-92" fmla="*/ 1310066 h 2715248"/>
              <a:gd name="connsiteX3-93" fmla="*/ 13098366 w 13595398"/>
              <a:gd name="connsiteY3-94" fmla="*/ 2604877 h 2715248"/>
              <a:gd name="connsiteX4-95" fmla="*/ 0 w 13595398"/>
              <a:gd name="connsiteY4-96" fmla="*/ 2715248 h 2715248"/>
              <a:gd name="connsiteX5-97" fmla="*/ 1025170 w 13595398"/>
              <a:gd name="connsiteY5-98" fmla="*/ 44589 h 2715248"/>
              <a:gd name="connsiteX0-99" fmla="*/ 1025170 w 13595398"/>
              <a:gd name="connsiteY0-100" fmla="*/ 44589 h 2723442"/>
              <a:gd name="connsiteX1-101" fmla="*/ 10185052 w 13595398"/>
              <a:gd name="connsiteY1-102" fmla="*/ 0 h 2723442"/>
              <a:gd name="connsiteX2-103" fmla="*/ 13595398 w 13595398"/>
              <a:gd name="connsiteY2-104" fmla="*/ 1310066 h 2723442"/>
              <a:gd name="connsiteX3-105" fmla="*/ 13052853 w 13595398"/>
              <a:gd name="connsiteY3-106" fmla="*/ 2723442 h 2723442"/>
              <a:gd name="connsiteX4-107" fmla="*/ 0 w 13595398"/>
              <a:gd name="connsiteY4-108" fmla="*/ 2715248 h 2723442"/>
              <a:gd name="connsiteX5-109" fmla="*/ 1025170 w 13595398"/>
              <a:gd name="connsiteY5-110" fmla="*/ 44589 h 2723442"/>
              <a:gd name="connsiteX0-111" fmla="*/ 1025170 w 13595398"/>
              <a:gd name="connsiteY0-112" fmla="*/ 44341 h 2723194"/>
              <a:gd name="connsiteX1-113" fmla="*/ 10406499 w 13595398"/>
              <a:gd name="connsiteY1-114" fmla="*/ 0 h 2723194"/>
              <a:gd name="connsiteX2-115" fmla="*/ 13595398 w 13595398"/>
              <a:gd name="connsiteY2-116" fmla="*/ 1309818 h 2723194"/>
              <a:gd name="connsiteX3-117" fmla="*/ 13052853 w 13595398"/>
              <a:gd name="connsiteY3-118" fmla="*/ 2723194 h 2723194"/>
              <a:gd name="connsiteX4-119" fmla="*/ 0 w 13595398"/>
              <a:gd name="connsiteY4-120" fmla="*/ 2715000 h 2723194"/>
              <a:gd name="connsiteX5-121" fmla="*/ 1025170 w 13595398"/>
              <a:gd name="connsiteY5-122" fmla="*/ 44341 h 2723194"/>
              <a:gd name="connsiteX0-123" fmla="*/ 1025170 w 13624074"/>
              <a:gd name="connsiteY0-124" fmla="*/ 44341 h 2723194"/>
              <a:gd name="connsiteX1-125" fmla="*/ 10406499 w 13624074"/>
              <a:gd name="connsiteY1-126" fmla="*/ 0 h 2723194"/>
              <a:gd name="connsiteX2-127" fmla="*/ 13624074 w 13624074"/>
              <a:gd name="connsiteY2-128" fmla="*/ 1235111 h 2723194"/>
              <a:gd name="connsiteX3-129" fmla="*/ 13052853 w 13624074"/>
              <a:gd name="connsiteY3-130" fmla="*/ 2723194 h 2723194"/>
              <a:gd name="connsiteX4-131" fmla="*/ 0 w 13624074"/>
              <a:gd name="connsiteY4-132" fmla="*/ 2715000 h 2723194"/>
              <a:gd name="connsiteX5-133" fmla="*/ 1025170 w 13624074"/>
              <a:gd name="connsiteY5-134" fmla="*/ 44341 h 27231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3624074" h="2723194">
                <a:moveTo>
                  <a:pt x="1025170" y="44341"/>
                </a:moveTo>
                <a:lnTo>
                  <a:pt x="10406499" y="0"/>
                </a:lnTo>
                <a:lnTo>
                  <a:pt x="13624074" y="1235111"/>
                </a:lnTo>
                <a:lnTo>
                  <a:pt x="13052853" y="2723194"/>
                </a:lnTo>
                <a:lnTo>
                  <a:pt x="0" y="2715000"/>
                </a:lnTo>
                <a:lnTo>
                  <a:pt x="1025170" y="44341"/>
                </a:ln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Freeform 52"/>
          <p:cNvSpPr/>
          <p:nvPr userDrawn="1"/>
        </p:nvSpPr>
        <p:spPr>
          <a:xfrm rot="-1260000">
            <a:off x="2658988" y="3340387"/>
            <a:ext cx="9999997" cy="770511"/>
          </a:xfrm>
          <a:custGeom>
            <a:avLst/>
            <a:gdLst>
              <a:gd name="connsiteX0" fmla="*/ 0 w 10017679"/>
              <a:gd name="connsiteY0" fmla="*/ 0 h 763723"/>
              <a:gd name="connsiteX1" fmla="*/ 10017679 w 10017679"/>
              <a:gd name="connsiteY1" fmla="*/ 0 h 763723"/>
              <a:gd name="connsiteX2" fmla="*/ 10017679 w 10017679"/>
              <a:gd name="connsiteY2" fmla="*/ 763723 h 763723"/>
              <a:gd name="connsiteX3" fmla="*/ 0 w 10017679"/>
              <a:gd name="connsiteY3" fmla="*/ 763723 h 763723"/>
              <a:gd name="connsiteX4" fmla="*/ 0 w 10017679"/>
              <a:gd name="connsiteY4" fmla="*/ 0 h 763723"/>
              <a:gd name="connsiteX0-1" fmla="*/ 0 w 10017679"/>
              <a:gd name="connsiteY0-2" fmla="*/ 0 h 763723"/>
              <a:gd name="connsiteX1-3" fmla="*/ 10017679 w 10017679"/>
              <a:gd name="connsiteY1-4" fmla="*/ 0 h 763723"/>
              <a:gd name="connsiteX2-5" fmla="*/ 9726277 w 10017679"/>
              <a:gd name="connsiteY2-6" fmla="*/ 706279 h 763723"/>
              <a:gd name="connsiteX3-7" fmla="*/ 0 w 10017679"/>
              <a:gd name="connsiteY3-8" fmla="*/ 763723 h 763723"/>
              <a:gd name="connsiteX4-9" fmla="*/ 0 w 10017679"/>
              <a:gd name="connsiteY4-10" fmla="*/ 0 h 763723"/>
              <a:gd name="connsiteX0-11" fmla="*/ 0 w 10017679"/>
              <a:gd name="connsiteY0-12" fmla="*/ 0 h 763723"/>
              <a:gd name="connsiteX1-13" fmla="*/ 10017679 w 10017679"/>
              <a:gd name="connsiteY1-14" fmla="*/ 0 h 763723"/>
              <a:gd name="connsiteX2-15" fmla="*/ 9708073 w 10017679"/>
              <a:gd name="connsiteY2-16" fmla="*/ 753704 h 763723"/>
              <a:gd name="connsiteX3-17" fmla="*/ 0 w 10017679"/>
              <a:gd name="connsiteY3-18" fmla="*/ 763723 h 763723"/>
              <a:gd name="connsiteX4-19" fmla="*/ 0 w 10017679"/>
              <a:gd name="connsiteY4-20" fmla="*/ 0 h 763723"/>
              <a:gd name="connsiteX0-21" fmla="*/ 0 w 9999997"/>
              <a:gd name="connsiteY0-22" fmla="*/ 6788 h 770511"/>
              <a:gd name="connsiteX1-23" fmla="*/ 9999997 w 9999997"/>
              <a:gd name="connsiteY1-24" fmla="*/ 0 h 770511"/>
              <a:gd name="connsiteX2-25" fmla="*/ 9708073 w 9999997"/>
              <a:gd name="connsiteY2-26" fmla="*/ 760492 h 770511"/>
              <a:gd name="connsiteX3-27" fmla="*/ 0 w 9999997"/>
              <a:gd name="connsiteY3-28" fmla="*/ 770511 h 770511"/>
              <a:gd name="connsiteX4-29" fmla="*/ 0 w 9999997"/>
              <a:gd name="connsiteY4-30" fmla="*/ 6788 h 77051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999997" h="770511">
                <a:moveTo>
                  <a:pt x="0" y="6788"/>
                </a:moveTo>
                <a:lnTo>
                  <a:pt x="9999997" y="0"/>
                </a:lnTo>
                <a:lnTo>
                  <a:pt x="9708073" y="760492"/>
                </a:lnTo>
                <a:lnTo>
                  <a:pt x="0" y="770511"/>
                </a:lnTo>
                <a:lnTo>
                  <a:pt x="0" y="6788"/>
                </a:lnTo>
                <a:close/>
              </a:path>
            </a:pathLst>
          </a:custGeom>
          <a:solidFill>
            <a:srgbClr val="41404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Subtitle 2"/>
          <p:cNvSpPr>
            <a:spLocks noGrp="1"/>
          </p:cNvSpPr>
          <p:nvPr>
            <p:ph type="subTitle" idx="1" hasCustomPrompt="1"/>
          </p:nvPr>
        </p:nvSpPr>
        <p:spPr bwMode="gray">
          <a:xfrm rot="-1260000">
            <a:off x="2702615" y="3447160"/>
            <a:ext cx="9513216" cy="713913"/>
          </a:xfrm>
          <a:prstGeom prst="rect">
            <a:avLst/>
          </a:prstGeom>
        </p:spPr>
        <p:txBody>
          <a:bodyPr lIns="121899" tIns="60949" rIns="121899" bIns="60949" anchor="ctr" anchorCtr="0"/>
          <a:lstStyle>
            <a:lvl1pPr marL="0" indent="0" algn="l" defTabSz="1219200" rtl="0" eaLnBrk="1" latinLnBrk="0" hangingPunct="1">
              <a:lnSpc>
                <a:spcPct val="90000"/>
              </a:lnSpc>
              <a:spcBef>
                <a:spcPct val="0"/>
              </a:spcBef>
              <a:buNone/>
              <a:defRPr lang="en-US" sz="2800" b="0" kern="1200" cap="none" spc="0" baseline="0" dirty="0">
                <a:solidFill>
                  <a:schemeClr val="bg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zh-CN" altLang="en-US" dirty="0"/>
              <a:t>单击此处编辑模板副标题样式</a:t>
            </a:r>
            <a:endParaRPr lang="en-US" dirty="0"/>
          </a:p>
        </p:txBody>
      </p:sp>
      <p:sp>
        <p:nvSpPr>
          <p:cNvPr id="56" name="Title 16"/>
          <p:cNvSpPr>
            <a:spLocks noGrp="1"/>
          </p:cNvSpPr>
          <p:nvPr>
            <p:ph type="title" hasCustomPrompt="1"/>
          </p:nvPr>
        </p:nvSpPr>
        <p:spPr bwMode="gray">
          <a:xfrm rot="-1260000">
            <a:off x="206968" y="1899200"/>
            <a:ext cx="9792873" cy="1972279"/>
          </a:xfrm>
          <a:prstGeom prst="rect">
            <a:avLst/>
          </a:prstGeom>
        </p:spPr>
        <p:txBody>
          <a:bodyPr lIns="121899" tIns="60949" rIns="121899" bIns="60949" anchor="ctr" anchorCtr="0"/>
          <a:lstStyle>
            <a:lvl1pPr marL="0" algn="l" defTabSz="1219200" rtl="0" eaLnBrk="1" latinLnBrk="0" hangingPunct="1">
              <a:lnSpc>
                <a:spcPts val="5800"/>
              </a:lnSpc>
              <a:spcBef>
                <a:spcPct val="0"/>
              </a:spcBef>
              <a:buNone/>
              <a:defRPr lang="en-US" sz="5600" b="0" kern="1200" cap="none" spc="0" baseline="0" dirty="0">
                <a:solidFill>
                  <a:schemeClr val="accent5"/>
                </a:solidFill>
                <a:latin typeface="Arial" panose="020B0604020202020204" pitchFamily="34" charset="0"/>
                <a:ea typeface="+mn-ea"/>
                <a:cs typeface="Arial" panose="020B0604020202020204" pitchFamily="34" charset="0"/>
              </a:defRPr>
            </a:lvl1pPr>
          </a:lstStyle>
          <a:p>
            <a:r>
              <a:rPr lang="zh-CN" altLang="en-US" dirty="0"/>
              <a:t>单击此处编辑</a:t>
            </a:r>
            <a:endParaRPr lang="en-US" dirty="0"/>
          </a:p>
        </p:txBody>
      </p:sp>
      <p:pic>
        <p:nvPicPr>
          <p:cNvPr id="58" name="Picture 57"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
        <p:nvSpPr>
          <p:cNvPr id="62" name="Footer Placeholder 6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gue Slide">
    <p:spTree>
      <p:nvGrpSpPr>
        <p:cNvPr id="1" name=""/>
        <p:cNvGrpSpPr/>
        <p:nvPr/>
      </p:nvGrpSpPr>
      <p:grpSpPr>
        <a:xfrm>
          <a:off x="0" y="0"/>
          <a:ext cx="0" cy="0"/>
          <a:chOff x="0" y="0"/>
          <a:chExt cx="0" cy="0"/>
        </a:xfrm>
      </p:grpSpPr>
      <p:sp>
        <p:nvSpPr>
          <p:cNvPr id="47" name="Rectangle 46"/>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48" name="Picture 47" descr="segue-back.png"/>
          <p:cNvPicPr>
            <a:picLocks noChangeAspect="1"/>
          </p:cNvPicPr>
          <p:nvPr userDrawn="1"/>
        </p:nvPicPr>
        <p:blipFill>
          <a:blip r:embed="rId2" cstate="email"/>
          <a:stretch>
            <a:fillRect/>
          </a:stretch>
        </p:blipFill>
        <p:spPr>
          <a:xfrm>
            <a:off x="0" y="893"/>
            <a:ext cx="12188824" cy="6856214"/>
          </a:xfrm>
          <a:prstGeom prst="rect">
            <a:avLst/>
          </a:prstGeom>
        </p:spPr>
      </p:pic>
      <p:sp>
        <p:nvSpPr>
          <p:cNvPr id="46" name="Title 16"/>
          <p:cNvSpPr>
            <a:spLocks noGrp="1"/>
          </p:cNvSpPr>
          <p:nvPr>
            <p:ph type="title"/>
          </p:nvPr>
        </p:nvSpPr>
        <p:spPr bwMode="gray">
          <a:xfrm rot="-1260000">
            <a:off x="125964" y="3113242"/>
            <a:ext cx="12251916" cy="737846"/>
          </a:xfrm>
          <a:prstGeom prst="rect">
            <a:avLst/>
          </a:prstGeom>
        </p:spPr>
        <p:txBody>
          <a:bodyPr lIns="121899" tIns="60949" rIns="121899" bIns="60949" anchor="ctr" anchorCtr="0"/>
          <a:lstStyle>
            <a:lvl1pPr marL="0" algn="l" defTabSz="1219200" rtl="0" eaLnBrk="1" latinLnBrk="0" hangingPunct="1">
              <a:lnSpc>
                <a:spcPts val="6480"/>
              </a:lnSpc>
              <a:spcBef>
                <a:spcPct val="0"/>
              </a:spcBef>
              <a:buNone/>
              <a:defRPr lang="en-US" sz="5600" b="0"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1" name="Footer Placeholder 50"/>
          <p:cNvSpPr>
            <a:spLocks noGrp="1"/>
          </p:cNvSpPr>
          <p:nvPr>
            <p:ph type="ftr" sz="quarter" idx="10"/>
          </p:nvPr>
        </p:nvSpPr>
        <p:spPr/>
        <p:txBody>
          <a:bodyPr/>
          <a:lstStyle>
            <a:lvl1pPr>
              <a:defRPr>
                <a:solidFill>
                  <a:schemeClr val="bg1">
                    <a:lumMod val="75000"/>
                  </a:schemeClr>
                </a:solidFill>
              </a:defRPr>
            </a:lvl1pPr>
          </a:lstStyle>
          <a:p>
            <a:endParaRPr lang="en-US" sz="1000" cap="all" dirty="0">
              <a:solidFill>
                <a:prstClr val="white">
                  <a:lumMod val="75000"/>
                </a:prstClr>
              </a:solidFill>
              <a:cs typeface="Arial" panose="020B0604020202020204" pitchFamily="34" charset="0"/>
            </a:endParaRPr>
          </a:p>
        </p:txBody>
      </p:sp>
      <p:pic>
        <p:nvPicPr>
          <p:cNvPr id="7" name="Picture 6"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9" name="Picture 8"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b="1"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0" name="Footer Placeholder 9"/>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pic>
        <p:nvPicPr>
          <p:cNvPr id="10" name="Picture 9" descr="content-back-withText.jpg"/>
          <p:cNvPicPr>
            <a:picLocks noChangeAspect="1"/>
          </p:cNvPicPr>
          <p:nvPr userDrawn="1"/>
        </p:nvPicPr>
        <p:blipFill>
          <a:blip r:embed="rId2" cstate="email"/>
          <a:stretch>
            <a:fillRect/>
          </a:stretch>
        </p:blipFill>
        <p:spPr>
          <a:xfrm>
            <a:off x="-168121" y="1787"/>
            <a:ext cx="12188823" cy="6856213"/>
          </a:xfrm>
          <a:prstGeom prst="rect">
            <a:avLst/>
          </a:prstGeom>
        </p:spPr>
      </p:pic>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2" name="Footer Placeholder 1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14" name="Picture 13"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a:defRPr lang="zh-CN" altLang="en-US" sz="3200" dirty="0" smtClean="0">
                <a:solidFill>
                  <a:srgbClr val="414042"/>
                </a:solidFill>
                <a:latin typeface="微软雅黑" panose="020B0503020204020204" pitchFamily="34" charset="-122"/>
                <a:ea typeface="微软雅黑" panose="020B0503020204020204" pitchFamily="34" charset="-122"/>
              </a:defRPr>
            </a:lvl1pPr>
            <a:lvl2pPr>
              <a:defRPr lang="zh-CN" altLang="en-US" sz="2800" dirty="0" smtClean="0">
                <a:solidFill>
                  <a:srgbClr val="939598"/>
                </a:solidFill>
                <a:latin typeface="微软雅黑" panose="020B0503020204020204" pitchFamily="34" charset="-122"/>
                <a:ea typeface="微软雅黑" panose="020B0503020204020204" pitchFamily="34" charset="-122"/>
              </a:defRPr>
            </a:lvl2pPr>
            <a:lvl3pPr>
              <a:defRPr lang="zh-CN" altLang="en-US" sz="2400" dirty="0" smtClean="0">
                <a:solidFill>
                  <a:srgbClr val="939598"/>
                </a:solidFill>
                <a:latin typeface="微软雅黑" panose="020B0503020204020204" pitchFamily="34" charset="-122"/>
                <a:ea typeface="微软雅黑" panose="020B0503020204020204" pitchFamily="34" charset="-122"/>
              </a:defRPr>
            </a:lvl3pPr>
            <a:lvl4pPr>
              <a:defRPr lang="zh-CN" altLang="en-US" sz="2000" dirty="0" smtClean="0">
                <a:solidFill>
                  <a:srgbClr val="939598"/>
                </a:solidFill>
                <a:latin typeface="微软雅黑" panose="020B0503020204020204" pitchFamily="34" charset="-122"/>
                <a:ea typeface="微软雅黑" panose="020B0503020204020204" pitchFamily="34" charset="-122"/>
              </a:defRPr>
            </a:lvl4pPr>
            <a:lvl5pPr>
              <a:defRPr lang="zh-CN" altLang="en-US" sz="2000" dirty="0">
                <a:solidFill>
                  <a:srgbClr val="939598"/>
                </a:solidFill>
                <a:latin typeface="微软雅黑" panose="020B0503020204020204" pitchFamily="34" charset="-122"/>
                <a:ea typeface="微软雅黑" panose="020B0503020204020204" pitchFamily="34" charset="-122"/>
              </a:defRPr>
            </a:lvl5pPr>
          </a:lstStyle>
          <a:p>
            <a:pPr marL="226695" lvl="0" indent="-226695">
              <a:lnSpc>
                <a:spcPct val="95000"/>
              </a:lnSpc>
              <a:spcBef>
                <a:spcPts val="800"/>
              </a:spcBef>
              <a:buClr>
                <a:schemeClr val="accent1"/>
              </a:buClr>
            </a:pPr>
            <a:r>
              <a:rPr lang="zh-CN" altLang="en-US" dirty="0"/>
              <a:t>单击此处编辑母版文本样式</a:t>
            </a:r>
          </a:p>
          <a:p>
            <a:pPr marL="609600" lvl="1" indent="-228600">
              <a:lnSpc>
                <a:spcPct val="95000"/>
              </a:lnSpc>
              <a:spcBef>
                <a:spcPts val="800"/>
              </a:spcBef>
              <a:buClr>
                <a:schemeClr val="accent1"/>
              </a:buClr>
              <a:buFont typeface="Arial" panose="020B0604020202020204" pitchFamily="34" charset="0"/>
              <a:buChar char="–"/>
            </a:pPr>
            <a:r>
              <a:rPr lang="zh-CN" altLang="en-US" dirty="0"/>
              <a:t>第二级</a:t>
            </a:r>
          </a:p>
          <a:p>
            <a:pPr marL="835660" lvl="2" indent="-150495">
              <a:lnSpc>
                <a:spcPct val="95000"/>
              </a:lnSpc>
              <a:spcBef>
                <a:spcPts val="800"/>
              </a:spcBef>
              <a:buClr>
                <a:schemeClr val="accent1"/>
              </a:buClr>
              <a:buFont typeface="Arial" panose="020B0604020202020204" pitchFamily="34" charset="0"/>
              <a:buChar char="–"/>
            </a:pPr>
            <a:r>
              <a:rPr lang="zh-CN" altLang="en-US" dirty="0"/>
              <a:t>第三级</a:t>
            </a:r>
          </a:p>
          <a:p>
            <a:pPr marL="1146810" lvl="3" indent="-156845">
              <a:lnSpc>
                <a:spcPct val="95000"/>
              </a:lnSpc>
              <a:spcBef>
                <a:spcPts val="800"/>
              </a:spcBef>
              <a:buClr>
                <a:schemeClr val="accent1"/>
              </a:buClr>
              <a:buFont typeface="Arial" panose="020B0604020202020204" pitchFamily="34" charset="0"/>
              <a:buChar char="–"/>
            </a:pPr>
            <a:r>
              <a:rPr lang="zh-CN" altLang="en-US" dirty="0"/>
              <a:t>第四级</a:t>
            </a:r>
          </a:p>
          <a:p>
            <a:pPr marL="1445260" lvl="4" indent="-150495">
              <a:lnSpc>
                <a:spcPct val="95000"/>
              </a:lnSpc>
              <a:spcBef>
                <a:spcPts val="800"/>
              </a:spcBef>
              <a:buClr>
                <a:schemeClr val="accent1"/>
              </a:buClr>
              <a:buFont typeface="Arial" panose="020B0604020202020204" pitchFamily="34" charset="0"/>
              <a:buChar char="–"/>
            </a:pPr>
            <a:r>
              <a:rPr lang="zh-CN" altLang="en-US" dirty="0"/>
              <a:t>第五级</a:t>
            </a:r>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3200">
                <a:solidFill>
                  <a:srgbClr val="41404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8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24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8"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2" name="Content Placeholder 2"/>
          <p:cNvSpPr>
            <a:spLocks noGrp="1"/>
          </p:cNvSpPr>
          <p:nvPr>
            <p:ph sz="half" idx="1"/>
          </p:nvPr>
        </p:nvSpPr>
        <p:spPr bwMode="gray">
          <a:xfrm>
            <a:off x="277145" y="1795884"/>
            <a:ext cx="11723382" cy="4649239"/>
          </a:xfrm>
          <a:prstGeom prst="rect">
            <a:avLst/>
          </a:prstGeom>
        </p:spPr>
        <p:txBody>
          <a:bodyPr lIns="121899" tIns="60949" rIns="121899" bIns="60949"/>
          <a:lstStyle>
            <a:lvl1pPr>
              <a:defRPr lang="en-US" sz="3200" dirty="0" smtClean="0">
                <a:solidFill>
                  <a:srgbClr val="414042"/>
                </a:solidFill>
                <a:latin typeface="微软雅黑" panose="020B0503020204020204" pitchFamily="34" charset="-122"/>
                <a:ea typeface="微软雅黑" panose="020B0503020204020204" pitchFamily="34" charset="-122"/>
              </a:defRPr>
            </a:lvl1pPr>
            <a:lvl2pPr>
              <a:defRPr lang="en-US" sz="2800" dirty="0" smtClean="0">
                <a:solidFill>
                  <a:srgbClr val="939598"/>
                </a:solidFill>
                <a:latin typeface="微软雅黑" panose="020B0503020204020204" pitchFamily="34" charset="-122"/>
                <a:ea typeface="微软雅黑" panose="020B0503020204020204" pitchFamily="34" charset="-122"/>
              </a:defRPr>
            </a:lvl2pPr>
            <a:lvl3pPr>
              <a:defRPr lang="en-US" sz="2400" dirty="0" smtClean="0">
                <a:solidFill>
                  <a:srgbClr val="939598"/>
                </a:solidFill>
                <a:latin typeface="微软雅黑" panose="020B0503020204020204" pitchFamily="34" charset="-122"/>
                <a:ea typeface="微软雅黑" panose="020B0503020204020204" pitchFamily="34" charset="-122"/>
              </a:defRPr>
            </a:lvl3pPr>
            <a:lvl4pPr>
              <a:defRPr lang="en-US" sz="2000" dirty="0" smtClean="0">
                <a:solidFill>
                  <a:srgbClr val="939598"/>
                </a:solidFill>
                <a:latin typeface="微软雅黑" panose="020B0503020204020204" pitchFamily="34" charset="-122"/>
                <a:ea typeface="微软雅黑" panose="020B0503020204020204" pitchFamily="34" charset="-122"/>
              </a:defRPr>
            </a:lvl4pPr>
            <a:lvl5pPr>
              <a:defRPr lang="en-US" sz="2000" dirty="0">
                <a:solidFill>
                  <a:srgbClr val="939598"/>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3" name="Text Placeholder 2"/>
          <p:cNvSpPr>
            <a:spLocks noGrp="1"/>
          </p:cNvSpPr>
          <p:nvPr>
            <p:ph type="body" idx="10"/>
          </p:nvPr>
        </p:nvSpPr>
        <p:spPr bwMode="gray">
          <a:xfrm>
            <a:off x="270421" y="853038"/>
            <a:ext cx="11723382" cy="639763"/>
          </a:xfrm>
          <a:prstGeom prst="rect">
            <a:avLst/>
          </a:prstGeom>
        </p:spPr>
        <p:txBody>
          <a:bodyPr lIns="121899" tIns="60949" rIns="121899" bIns="60949" anchor="ctr" anchorCtr="0">
            <a:normAutofit/>
          </a:bodyPr>
          <a:lstStyle>
            <a:lvl1pPr marL="0" indent="0">
              <a:buNone/>
              <a:defRPr sz="3200" b="1">
                <a:solidFill>
                  <a:schemeClr val="tx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endParaRPr lang="en-US" dirty="0"/>
          </a:p>
        </p:txBody>
      </p:sp>
      <p:sp>
        <p:nvSpPr>
          <p:cNvPr id="9"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10"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pic>
        <p:nvPicPr>
          <p:cNvPr id="17" name="Picture 1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22" name="Content Placeholder 2"/>
          <p:cNvSpPr>
            <a:spLocks noGrp="1"/>
          </p:cNvSpPr>
          <p:nvPr userDrawn="1">
            <p:ph sz="half" idx="1"/>
          </p:nvPr>
        </p:nvSpPr>
        <p:spPr bwMode="gray">
          <a:xfrm>
            <a:off x="283464" y="1335024"/>
            <a:ext cx="5605289"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 name="Content Placeholder 2"/>
          <p:cNvSpPr>
            <a:spLocks noGrp="1"/>
          </p:cNvSpPr>
          <p:nvPr userDrawn="1">
            <p:ph sz="half" idx="12"/>
          </p:nvPr>
        </p:nvSpPr>
        <p:spPr bwMode="gray">
          <a:xfrm>
            <a:off x="6247870" y="1335024"/>
            <a:ext cx="5735513"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2"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4"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6" name="Rectangle 15"/>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9"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p>
        </p:txBody>
      </p:sp>
      <p:sp>
        <p:nvSpPr>
          <p:cNvPr id="24"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0" name="Footer Placeholder 19"/>
          <p:cNvSpPr>
            <a:spLocks noGrp="1"/>
          </p:cNvSpPr>
          <p:nvPr>
            <p:ph type="ftr" sz="quarter" idx="13"/>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7"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3" name="Chart Placeholder 2"/>
          <p:cNvSpPr>
            <a:spLocks noGrp="1"/>
          </p:cNvSpPr>
          <p:nvPr>
            <p:ph type="chart" sz="quarter" idx="10" hasCustomPrompt="1"/>
          </p:nvPr>
        </p:nvSpPr>
        <p:spPr bwMode="gray">
          <a:xfrm>
            <a:off x="222365" y="1456767"/>
            <a:ext cx="11744096" cy="4881880"/>
          </a:xfrm>
          <a:prstGeom prst="rect">
            <a:avLst/>
          </a:prstGeom>
        </p:spPr>
        <p:txBody>
          <a:bodyPr lIns="121899" tIns="853291" rIns="121899" bIns="60949" anchor="ctr" anchorCtr="0"/>
          <a:lstStyle>
            <a:lvl1pPr marL="0" indent="0" algn="ctr">
              <a:buFontTx/>
              <a:buNone/>
              <a:defRPr sz="2400" baseline="0">
                <a:solidFill>
                  <a:schemeClr val="bg2"/>
                </a:solidFill>
                <a:latin typeface="微软雅黑" panose="020B0503020204020204" pitchFamily="34" charset="-122"/>
                <a:ea typeface="微软雅黑" panose="020B0503020204020204" pitchFamily="34" charset="-122"/>
              </a:defRPr>
            </a:lvl1pPr>
          </a:lstStyle>
          <a:p>
            <a:r>
              <a:rPr lang="en-US" dirty="0"/>
              <a:t>Click icon to create chart</a:t>
            </a:r>
          </a:p>
        </p:txBody>
      </p:sp>
      <p:sp>
        <p:nvSpPr>
          <p:cNvPr id="8"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p>
        </p:txBody>
      </p:sp>
      <p:sp>
        <p:nvSpPr>
          <p:cNvPr id="6"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Rectangle 10"/>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6" cy="6858246"/>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pic>
        <p:nvPicPr>
          <p:cNvPr id="7" name="Picture 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8" name="Footer Placeholder 7"/>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8" name="Rectangle 7"/>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8" descr="segue-back.png"/>
          <p:cNvPicPr>
            <a:picLocks noChangeAspect="1"/>
          </p:cNvPicPr>
          <p:nvPr userDrawn="1"/>
        </p:nvPicPr>
        <p:blipFill>
          <a:blip r:embed="rId2" cstate="email"/>
          <a:stretch>
            <a:fillRect/>
          </a:stretch>
        </p:blipFill>
        <p:spPr>
          <a:xfrm>
            <a:off x="1" y="893"/>
            <a:ext cx="12188824" cy="6856214"/>
          </a:xfrm>
          <a:prstGeom prst="rect">
            <a:avLst/>
          </a:prstGeom>
        </p:spPr>
      </p:pic>
      <p:pic>
        <p:nvPicPr>
          <p:cNvPr id="4" name="Picture 2" descr="C:\Users\Kathy\Documents\Corporate PPT Template\FINAL\ppt-images\NoTexture_Closing.png"/>
          <p:cNvPicPr>
            <a:picLocks noChangeAspect="1" noChangeArrowheads="1"/>
          </p:cNvPicPr>
          <p:nvPr userDrawn="1"/>
        </p:nvPicPr>
        <p:blipFill>
          <a:blip r:embed="rId3" cstate="email"/>
          <a:stretch>
            <a:fillRect/>
          </a:stretch>
        </p:blipFill>
        <p:spPr bwMode="auto">
          <a:xfrm rot="-1260000">
            <a:off x="1019492" y="3186973"/>
            <a:ext cx="10149840" cy="762324"/>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0" name="Footer Placeholder 9"/>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2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9"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p>
          <a:p>
            <a:pPr lvl="0"/>
            <a:endParaRPr lang="en-US" dirty="0"/>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p>
          <a:p>
            <a:pPr lvl="0"/>
            <a:endParaRPr lang="en-US" dirty="0"/>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1"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solidFill>
                <a:prstClr val="white"/>
              </a:solidFill>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000000"/>
                </a:solidFill>
              </a:endParaRPr>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sz="24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79513" y="6349874"/>
            <a:ext cx="2699297" cy="316718"/>
          </a:xfrm>
        </p:spPr>
        <p:txBody>
          <a:bodyPr/>
          <a:lstStyle/>
          <a:p>
            <a:fld id="{760FBDFE-C587-4B4C-A407-44438C67B59E}" type="datetimeFigureOut">
              <a:rPr lang="zh-CN" altLang="en-US" smtClean="0"/>
              <a:t>2022/1/18</a:t>
            </a:fld>
            <a:endParaRPr lang="zh-CN" altLang="en-US"/>
          </a:p>
        </p:txBody>
      </p:sp>
      <p:sp>
        <p:nvSpPr>
          <p:cNvPr id="3" name="页脚占位符 2"/>
          <p:cNvSpPr>
            <a:spLocks noGrp="1"/>
          </p:cNvSpPr>
          <p:nvPr>
            <p:ph type="ftr" sz="quarter" idx="11"/>
            <p:custDataLst>
              <p:tags r:id="rId2"/>
            </p:custDataLst>
          </p:nvPr>
        </p:nvSpPr>
        <p:spPr>
          <a:xfrm>
            <a:off x="4114928" y="6349874"/>
            <a:ext cx="3958969" cy="316718"/>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2" name="Rectangle 11"/>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t>‹#›</a:t>
            </a:fld>
            <a:endParaRPr lang="en-US"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
        <p:nvSpPr>
          <p:cNvPr id="22"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th Subtitle Content - No Background">
    <p:spTree>
      <p:nvGrpSpPr>
        <p:cNvPr id="1" name=""/>
        <p:cNvGrpSpPr/>
        <p:nvPr/>
      </p:nvGrpSpPr>
      <p:grpSpPr>
        <a:xfrm>
          <a:off x="0" y="0"/>
          <a:ext cx="0" cy="0"/>
          <a:chOff x="0" y="0"/>
          <a:chExt cx="0" cy="0"/>
        </a:xfrm>
      </p:grpSpPr>
      <p:sp>
        <p:nvSpPr>
          <p:cNvPr id="22" name="Content Placeholder 2"/>
          <p:cNvSpPr>
            <a:spLocks noGrp="1"/>
          </p:cNvSpPr>
          <p:nvPr>
            <p:ph sz="half" idx="1"/>
          </p:nvPr>
        </p:nvSpPr>
        <p:spPr bwMode="gray">
          <a:xfrm>
            <a:off x="548640" y="1591056"/>
            <a:ext cx="11073384"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23"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4" name="Rectangle 13"/>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t>‹#›</a:t>
            </a:fld>
            <a:endParaRPr lang="en-US" dirty="0"/>
          </a:p>
        </p:txBody>
      </p:sp>
      <p:pic>
        <p:nvPicPr>
          <p:cNvPr id="21" name="Pictur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9"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p>
        </p:txBody>
      </p:sp>
      <p:sp>
        <p:nvSpPr>
          <p:cNvPr id="21" name="Content Placeholder 2"/>
          <p:cNvSpPr>
            <a:spLocks noGrp="1"/>
          </p:cNvSpPr>
          <p:nvPr>
            <p:ph sz="half" idx="1"/>
          </p:nvPr>
        </p:nvSpPr>
        <p:spPr bwMode="gray">
          <a:xfrm>
            <a:off x="557784" y="1591056"/>
            <a:ext cx="11064240"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2.xml"/><Relationship Id="rId7" Type="http://schemas.openxmlformats.org/officeDocument/2006/relationships/theme" Target="../theme/theme3.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 Id="rId9" Type="http://schemas.openxmlformats.org/officeDocument/2006/relationships/image" Target="../media/image43.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a:xfrm>
            <a:off x="541586" y="6514720"/>
            <a:ext cx="3860800" cy="153888"/>
          </a:xfrm>
          <a:prstGeom prst="rect">
            <a:avLst/>
          </a:prstGeom>
        </p:spPr>
        <p:txBody>
          <a:bodyPr vert="horz" lIns="9144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a:solidFill>
                  <a:schemeClr val="tx1">
                    <a:tint val="75000"/>
                  </a:schemeClr>
                </a:solidFill>
              </a:defRPr>
            </a:lvl1pPr>
          </a:lstStyle>
          <a:p>
            <a:endParaRPr lang="en-US" sz="1000" cap="all" dirty="0">
              <a:solidFill>
                <a:srgbClr val="939598"/>
              </a:solidFill>
              <a:ea typeface="宋体" panose="02010600030101010101" pitchFamily="2" charset="-122"/>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pic>
        <p:nvPicPr>
          <p:cNvPr id="3" name="Picture 2"/>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893"/>
            <a:ext cx="12199044" cy="6861961"/>
          </a:xfrm>
          <a:prstGeom prst="rect">
            <a:avLst/>
          </a:prstGeom>
        </p:spPr>
      </p:pic>
      <p:sp>
        <p:nvSpPr>
          <p:cNvPr id="4" name="Footer Placeholder 3"/>
          <p:cNvSpPr>
            <a:spLocks noGrp="1"/>
          </p:cNvSpPr>
          <p:nvPr>
            <p:ph type="ftr" sz="quarter" idx="3"/>
          </p:nvPr>
        </p:nvSpPr>
        <p:spPr>
          <a:xfrm>
            <a:off x="548640" y="6473952"/>
            <a:ext cx="3461298"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47.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48.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49.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50.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51.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5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5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31166" y="1569272"/>
            <a:ext cx="8723376" cy="1581912"/>
          </a:xfrm>
        </p:spPr>
        <p:txBody>
          <a:bodyPr/>
          <a:lstStyle/>
          <a:p>
            <a:pPr algn="ctr"/>
            <a:r>
              <a:rPr lang="zh-CN" altLang="zh-CN" sz="4800" b="1" kern="100" dirty="0">
                <a:effectLst/>
                <a:ea typeface="微软雅黑" panose="020B0503020204020204" pitchFamily="34" charset="-122"/>
                <a:cs typeface="微软雅黑" panose="020B0503020204020204" pitchFamily="34" charset="-122"/>
              </a:rPr>
              <a:t>诊断计算机故障的流程</a:t>
            </a:r>
            <a:endParaRPr lang="zh-CN" altLang="en-US" sz="11500" b="1" dirty="0">
              <a:solidFill>
                <a:srgbClr val="414042"/>
              </a:solidFill>
              <a:latin typeface="+mj-ea"/>
            </a:endParaRPr>
          </a:p>
        </p:txBody>
      </p:sp>
      <p:pic>
        <p:nvPicPr>
          <p:cNvPr id="9" name="图片 8"/>
          <p:cNvPicPr>
            <a:picLocks noChangeAspect="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682618" y="3396009"/>
            <a:ext cx="12192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81860"/>
            <a:ext cx="7409654" cy="645431"/>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 诊断计算机软件故障的基本思路与处理方法</a:t>
            </a:r>
            <a:endParaRPr lang="zh-CN" altLang="en-US" sz="4000" b="1" spc="220" dirty="0">
              <a:latin typeface="微软雅黑" panose="020B0503020204020204" pitchFamily="34" charset="-122"/>
              <a:ea typeface="微软雅黑" panose="020B0503020204020204" pitchFamily="34" charset="-122"/>
            </a:endParaRPr>
          </a:p>
        </p:txBody>
      </p:sp>
      <p:pic>
        <p:nvPicPr>
          <p:cNvPr id="6" name="图片 5" descr="图示, 表格&#10;&#10;描述已自动生成">
            <a:extLst>
              <a:ext uri="{FF2B5EF4-FFF2-40B4-BE49-F238E27FC236}">
                <a16:creationId xmlns:a16="http://schemas.microsoft.com/office/drawing/2014/main" id="{A68E82AA-5BB9-4BC2-9FCF-EB559A6184AF}"/>
              </a:ext>
            </a:extLst>
          </p:cNvPr>
          <p:cNvPicPr>
            <a:picLocks noChangeAspect="1"/>
          </p:cNvPicPr>
          <p:nvPr/>
        </p:nvPicPr>
        <p:blipFill>
          <a:blip r:embed="rId5"/>
          <a:stretch>
            <a:fillRect/>
          </a:stretch>
        </p:blipFill>
        <p:spPr>
          <a:xfrm>
            <a:off x="1526358" y="988964"/>
            <a:ext cx="9136107" cy="5251198"/>
          </a:xfrm>
          <a:prstGeom prst="rect">
            <a:avLst/>
          </a:prstGeom>
        </p:spPr>
      </p:pic>
    </p:spTree>
    <p:custDataLst>
      <p:tags r:id="rId1"/>
    </p:custData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诊断分析硬件故障的基本思路与处理方法</a:t>
            </a:r>
            <a:endParaRPr lang="zh-CN" altLang="en-US" sz="6000" b="1" spc="220" dirty="0">
              <a:latin typeface="微软雅黑" panose="020B0503020204020204" pitchFamily="34" charset="-122"/>
              <a:ea typeface="微软雅黑" panose="020B0503020204020204" pitchFamily="34" charset="-122"/>
            </a:endParaRPr>
          </a:p>
        </p:txBody>
      </p:sp>
      <p:pic>
        <p:nvPicPr>
          <p:cNvPr id="6" name="图片 5" descr="图示&#10;&#10;描述已自动生成">
            <a:extLst>
              <a:ext uri="{FF2B5EF4-FFF2-40B4-BE49-F238E27FC236}">
                <a16:creationId xmlns:a16="http://schemas.microsoft.com/office/drawing/2014/main" id="{59C7DDE7-AB2C-4763-9CF1-580A4DFFCF95}"/>
              </a:ext>
            </a:extLst>
          </p:cNvPr>
          <p:cNvPicPr>
            <a:picLocks noChangeAspect="1"/>
          </p:cNvPicPr>
          <p:nvPr/>
        </p:nvPicPr>
        <p:blipFill>
          <a:blip r:embed="rId5"/>
          <a:stretch>
            <a:fillRect/>
          </a:stretch>
        </p:blipFill>
        <p:spPr>
          <a:xfrm>
            <a:off x="1706012" y="962505"/>
            <a:ext cx="8043469" cy="5278168"/>
          </a:xfrm>
          <a:prstGeom prst="rect">
            <a:avLst/>
          </a:prstGeom>
        </p:spPr>
      </p:pic>
    </p:spTree>
    <p:custDataLst>
      <p:tags r:id="rId1"/>
    </p:custDataLst>
    <p:extLst>
      <p:ext uri="{BB962C8B-B14F-4D97-AF65-F5344CB8AC3E}">
        <p14:creationId xmlns:p14="http://schemas.microsoft.com/office/powerpoint/2010/main" val="396154206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诊断分析硬件故障的基本思路与处理方法</a:t>
            </a:r>
            <a:endParaRPr lang="zh-CN" altLang="en-US" sz="6000" b="1" spc="220" dirty="0">
              <a:latin typeface="微软雅黑" panose="020B0503020204020204" pitchFamily="34" charset="-122"/>
              <a:ea typeface="微软雅黑" panose="020B0503020204020204" pitchFamily="34" charset="-122"/>
            </a:endParaRPr>
          </a:p>
        </p:txBody>
      </p:sp>
      <p:pic>
        <p:nvPicPr>
          <p:cNvPr id="4" name="图片 3" descr="文本&#10;&#10;描述已自动生成">
            <a:extLst>
              <a:ext uri="{FF2B5EF4-FFF2-40B4-BE49-F238E27FC236}">
                <a16:creationId xmlns:a16="http://schemas.microsoft.com/office/drawing/2014/main" id="{A3FA0F2A-C16E-470D-9812-8A219D757AC1}"/>
              </a:ext>
            </a:extLst>
          </p:cNvPr>
          <p:cNvPicPr>
            <a:picLocks noChangeAspect="1"/>
          </p:cNvPicPr>
          <p:nvPr/>
        </p:nvPicPr>
        <p:blipFill>
          <a:blip r:embed="rId5"/>
          <a:stretch>
            <a:fillRect/>
          </a:stretch>
        </p:blipFill>
        <p:spPr>
          <a:xfrm>
            <a:off x="1668163" y="992027"/>
            <a:ext cx="8489091" cy="5467581"/>
          </a:xfrm>
          <a:prstGeom prst="rect">
            <a:avLst/>
          </a:prstGeom>
        </p:spPr>
      </p:pic>
    </p:spTree>
    <p:custDataLst>
      <p:tags r:id="rId1"/>
    </p:custDataLst>
    <p:extLst>
      <p:ext uri="{BB962C8B-B14F-4D97-AF65-F5344CB8AC3E}">
        <p14:creationId xmlns:p14="http://schemas.microsoft.com/office/powerpoint/2010/main" val="5584415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436886" y="110881"/>
            <a:ext cx="97327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如何排除笔记本电脑外接音箱或耳机有声音，内置无声音</a:t>
            </a:r>
            <a:endParaRPr lang="zh-CN" altLang="en-US" sz="6000" b="1" spc="220"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9906DC0A-AB57-4F72-B134-4D4D7A8BAEBB}"/>
              </a:ext>
            </a:extLst>
          </p:cNvPr>
          <p:cNvSpPr txBox="1"/>
          <p:nvPr/>
        </p:nvSpPr>
        <p:spPr>
          <a:xfrm>
            <a:off x="436886" y="1095281"/>
            <a:ext cx="11104325" cy="5262979"/>
          </a:xfrm>
          <a:prstGeom prst="rect">
            <a:avLst/>
          </a:prstGeom>
          <a:noFill/>
        </p:spPr>
        <p:txBody>
          <a:bodyPr wrap="square">
            <a:spAutoFit/>
          </a:bodyPr>
          <a:lstStyle/>
          <a:p>
            <a:pPr indent="266700" algn="just"/>
            <a:r>
              <a:rPr lang="zh-CN" altLang="zh-CN" sz="2400" b="1" kern="100" dirty="0">
                <a:effectLst/>
                <a:latin typeface="Times New Roman" panose="02020603050405020304" pitchFamily="18" charset="0"/>
                <a:ea typeface="宋体" panose="02010600030101010101" pitchFamily="2" charset="-122"/>
              </a:rPr>
              <a:t>职场情境：</a:t>
            </a:r>
            <a:r>
              <a:rPr lang="zh-CN" altLang="zh-CN" sz="2400" kern="100" dirty="0">
                <a:effectLst/>
                <a:latin typeface="Times New Roman" panose="02020603050405020304" pitchFamily="18" charset="0"/>
                <a:ea typeface="宋体" panose="02010600030101010101" pitchFamily="2" charset="-122"/>
              </a:rPr>
              <a:t>顾客送修一台笔记本电脑，故障现象为：外接音箱或耳机有声音，</a:t>
            </a:r>
            <a:endParaRPr lang="en-US" altLang="zh-CN" sz="2400" kern="100" dirty="0">
              <a:effectLst/>
              <a:latin typeface="Times New Roman" panose="02020603050405020304" pitchFamily="18" charset="0"/>
              <a:ea typeface="宋体" panose="02010600030101010101" pitchFamily="2" charset="-122"/>
            </a:endParaRPr>
          </a:p>
          <a:p>
            <a:pPr indent="266700" algn="just"/>
            <a:r>
              <a:rPr lang="en-US" altLang="zh-CN" kern="100" dirty="0">
                <a:latin typeface="Times New Roman" panose="02020603050405020304" pitchFamily="18" charset="0"/>
                <a:ea typeface="宋体" panose="02010600030101010101" pitchFamily="2" charset="-122"/>
              </a:rPr>
              <a:t>        </a:t>
            </a:r>
            <a:r>
              <a:rPr lang="zh-CN" altLang="zh-CN" sz="2400" kern="100" dirty="0">
                <a:effectLst/>
                <a:latin typeface="Times New Roman" panose="02020603050405020304" pitchFamily="18" charset="0"/>
                <a:ea typeface="宋体" panose="02010600030101010101" pitchFamily="2" charset="-122"/>
              </a:rPr>
              <a:t>内置喇叭无声音</a:t>
            </a:r>
            <a:r>
              <a:rPr lang="zh-CN" altLang="zh-CN" sz="2400" dirty="0">
                <a:effectLst/>
                <a:latin typeface="Times New Roman" panose="02020603050405020304" pitchFamily="18" charset="0"/>
                <a:ea typeface="宋体" panose="02010600030101010101" pitchFamily="2" charset="-122"/>
              </a:rPr>
              <a:t>，工程师应如何梳理故障诊断思路？</a:t>
            </a:r>
            <a:r>
              <a:rPr lang="zh-CN" altLang="zh-CN" sz="2400" b="1" kern="100" dirty="0">
                <a:effectLst/>
                <a:latin typeface="Times New Roman" panose="02020603050405020304" pitchFamily="18" charset="0"/>
                <a:ea typeface="宋体" panose="02010600030101010101" pitchFamily="2" charset="-122"/>
              </a:rPr>
              <a:t> </a:t>
            </a:r>
            <a:endParaRPr lang="zh-CN" altLang="zh-CN" sz="2400" dirty="0">
              <a:effectLst/>
              <a:latin typeface="Times New Roman" panose="02020603050405020304" pitchFamily="18" charset="0"/>
              <a:ea typeface="宋体" panose="02010600030101010101" pitchFamily="2" charset="-122"/>
            </a:endParaRPr>
          </a:p>
          <a:p>
            <a:pPr indent="266700" algn="just"/>
            <a:r>
              <a:rPr lang="zh-CN" altLang="zh-CN" sz="2400" b="1" kern="100" dirty="0">
                <a:effectLst/>
                <a:latin typeface="Times New Roman" panose="02020603050405020304" pitchFamily="18" charset="0"/>
                <a:ea typeface="宋体" panose="02010600030101010101" pitchFamily="2" charset="-122"/>
              </a:rPr>
              <a:t>情境分析：</a:t>
            </a:r>
            <a:r>
              <a:rPr lang="zh-CN" altLang="zh-CN" sz="2400" kern="100" dirty="0">
                <a:effectLst/>
                <a:latin typeface="Times New Roman" panose="02020603050405020304" pitchFamily="18" charset="0"/>
                <a:ea typeface="宋体" panose="02010600030101010101" pitchFamily="2" charset="-122"/>
              </a:rPr>
              <a:t>出现此故障现象，可能存在的原因有很多，我们还是要按照故障诊</a:t>
            </a:r>
            <a:endParaRPr lang="en-US" altLang="zh-CN" sz="2400" kern="100" dirty="0">
              <a:effectLst/>
              <a:latin typeface="Times New Roman" panose="02020603050405020304" pitchFamily="18" charset="0"/>
              <a:ea typeface="宋体" panose="02010600030101010101" pitchFamily="2" charset="-122"/>
            </a:endParaRPr>
          </a:p>
          <a:p>
            <a:pPr indent="266700" algn="just"/>
            <a:r>
              <a:rPr lang="en-US" altLang="zh-CN" kern="100" dirty="0">
                <a:latin typeface="Times New Roman" panose="02020603050405020304" pitchFamily="18" charset="0"/>
                <a:ea typeface="宋体" panose="02010600030101010101" pitchFamily="2" charset="-122"/>
              </a:rPr>
              <a:t>        </a:t>
            </a:r>
            <a:r>
              <a:rPr lang="zh-CN" altLang="zh-CN" sz="2400" kern="100" dirty="0">
                <a:effectLst/>
                <a:latin typeface="Times New Roman" panose="02020603050405020304" pitchFamily="18" charset="0"/>
                <a:ea typeface="宋体" panose="02010600030101010101" pitchFamily="2" charset="-122"/>
              </a:rPr>
              <a:t>断故障的基本原则和诊断故障的流程来进行分析。参考分析如下：</a:t>
            </a:r>
            <a:endParaRPr lang="zh-CN" altLang="zh-CN" sz="2400" dirty="0">
              <a:effectLst/>
              <a:latin typeface="Times New Roman" panose="02020603050405020304" pitchFamily="18" charset="0"/>
              <a:ea typeface="宋体" panose="02010600030101010101" pitchFamily="2" charset="-122"/>
            </a:endParaRPr>
          </a:p>
          <a:p>
            <a:pPr indent="266700" algn="just"/>
            <a:r>
              <a:rPr lang="en-US" altLang="zh-CN" sz="2400" kern="100" dirty="0">
                <a:effectLst/>
                <a:latin typeface="宋体" panose="02010600030101010101" pitchFamily="2" charset="-122"/>
                <a:ea typeface="宋体" panose="02010600030101010101" pitchFamily="2" charset="-122"/>
              </a:rPr>
              <a:t>    1.</a:t>
            </a:r>
            <a:r>
              <a:rPr lang="zh-CN" altLang="zh-CN" sz="2400" kern="100" dirty="0">
                <a:effectLst/>
                <a:latin typeface="Times New Roman" panose="02020603050405020304" pitchFamily="18" charset="0"/>
                <a:ea typeface="宋体" panose="02010600030101010101" pitchFamily="2" charset="-122"/>
              </a:rPr>
              <a:t>遵循“从简单的事情做起”原则，首先检查外接耳机接口是否异常（</a:t>
            </a:r>
            <a:endParaRPr lang="en-US" altLang="zh-CN" sz="2400" kern="100" dirty="0">
              <a:effectLst/>
              <a:latin typeface="Times New Roman" panose="02020603050405020304" pitchFamily="18" charset="0"/>
              <a:ea typeface="宋体" panose="02010600030101010101" pitchFamily="2" charset="-122"/>
            </a:endParaRPr>
          </a:p>
          <a:p>
            <a:pPr indent="266700" algn="just"/>
            <a:r>
              <a:rPr lang="en-US" altLang="zh-CN" kern="100" dirty="0">
                <a:latin typeface="Times New Roman" panose="02020603050405020304" pitchFamily="18" charset="0"/>
                <a:ea typeface="宋体" panose="02010600030101010101" pitchFamily="2" charset="-122"/>
              </a:rPr>
              <a:t>            </a:t>
            </a:r>
            <a:r>
              <a:rPr lang="zh-CN" altLang="zh-CN" sz="2400" kern="100" dirty="0">
                <a:effectLst/>
                <a:latin typeface="Times New Roman" panose="02020603050405020304" pitchFamily="18" charset="0"/>
                <a:ea typeface="宋体" panose="02010600030101010101" pitchFamily="2" charset="-122"/>
              </a:rPr>
              <a:t>受潮或异物堵住短路引起），若是，则清洁清理后一般可解决，若不</a:t>
            </a:r>
            <a:endParaRPr lang="en-US" altLang="zh-CN" sz="2400" kern="100" dirty="0">
              <a:effectLst/>
              <a:latin typeface="Times New Roman" panose="02020603050405020304" pitchFamily="18" charset="0"/>
              <a:ea typeface="宋体" panose="02010600030101010101" pitchFamily="2" charset="-122"/>
            </a:endParaRPr>
          </a:p>
          <a:p>
            <a:pPr indent="266700" algn="just"/>
            <a:r>
              <a:rPr lang="en-US" altLang="zh-CN" kern="100" dirty="0">
                <a:latin typeface="Times New Roman" panose="02020603050405020304" pitchFamily="18" charset="0"/>
                <a:ea typeface="宋体" panose="02010600030101010101" pitchFamily="2" charset="-122"/>
              </a:rPr>
              <a:t>            </a:t>
            </a:r>
            <a:r>
              <a:rPr lang="zh-CN" altLang="zh-CN" sz="2400" kern="100" dirty="0">
                <a:effectLst/>
                <a:latin typeface="Times New Roman" panose="02020603050405020304" pitchFamily="18" charset="0"/>
                <a:ea typeface="宋体" panose="02010600030101010101" pitchFamily="2" charset="-122"/>
              </a:rPr>
              <a:t>是，则进入下一步；</a:t>
            </a:r>
            <a:endParaRPr lang="zh-CN" altLang="zh-CN" sz="2400" dirty="0">
              <a:effectLst/>
              <a:latin typeface="Times New Roman" panose="02020603050405020304" pitchFamily="18" charset="0"/>
              <a:ea typeface="宋体" panose="02010600030101010101" pitchFamily="2" charset="-122"/>
            </a:endParaRPr>
          </a:p>
          <a:p>
            <a:pPr indent="266700" algn="just"/>
            <a:r>
              <a:rPr lang="en-US" altLang="zh-CN" sz="2400" kern="100" dirty="0">
                <a:effectLst/>
                <a:latin typeface="宋体" panose="02010600030101010101" pitchFamily="2" charset="-122"/>
                <a:ea typeface="宋体" panose="02010600030101010101" pitchFamily="2" charset="-122"/>
              </a:rPr>
              <a:t>    2.</a:t>
            </a:r>
            <a:r>
              <a:rPr lang="zh-CN" altLang="zh-CN" sz="2400" kern="100" dirty="0">
                <a:effectLst/>
                <a:latin typeface="Times New Roman" panose="02020603050405020304" pitchFamily="18" charset="0"/>
                <a:ea typeface="宋体" panose="02010600030101010101" pitchFamily="2" charset="-122"/>
              </a:rPr>
              <a:t>遵循“先软后硬”原则；检查声卡驱动安装是否正确，可尝试重新安装；</a:t>
            </a:r>
            <a:endParaRPr lang="zh-CN" altLang="zh-CN" sz="2400" dirty="0">
              <a:effectLst/>
              <a:latin typeface="Times New Roman" panose="02020603050405020304" pitchFamily="18" charset="0"/>
              <a:ea typeface="宋体" panose="02010600030101010101" pitchFamily="2" charset="-122"/>
            </a:endParaRPr>
          </a:p>
          <a:p>
            <a:pPr indent="266700" algn="just"/>
            <a:r>
              <a:rPr lang="en-US" altLang="zh-CN" sz="2400" kern="100" dirty="0">
                <a:effectLst/>
                <a:latin typeface="宋体" panose="02010600030101010101" pitchFamily="2" charset="-122"/>
                <a:ea typeface="宋体" panose="02010600030101010101" pitchFamily="2" charset="-122"/>
              </a:rPr>
              <a:t>    3.</a:t>
            </a:r>
            <a:r>
              <a:rPr lang="zh-CN" altLang="zh-CN" sz="2400" kern="100" dirty="0">
                <a:effectLst/>
                <a:latin typeface="Times New Roman" panose="02020603050405020304" pitchFamily="18" charset="0"/>
                <a:ea typeface="宋体" panose="02010600030101010101" pitchFamily="2" charset="-122"/>
              </a:rPr>
              <a:t>拆机维修时也应遵循“从简单的事情做起”原则，先排除连接线装配不</a:t>
            </a:r>
            <a:endParaRPr lang="en-US" altLang="zh-CN" sz="2400" kern="100" dirty="0">
              <a:effectLst/>
              <a:latin typeface="Times New Roman" panose="02020603050405020304" pitchFamily="18" charset="0"/>
              <a:ea typeface="宋体" panose="02010600030101010101" pitchFamily="2" charset="-122"/>
            </a:endParaRPr>
          </a:p>
          <a:p>
            <a:pPr indent="266700" algn="just"/>
            <a:r>
              <a:rPr lang="en-US" altLang="zh-CN" kern="100" dirty="0">
                <a:latin typeface="Times New Roman" panose="02020603050405020304" pitchFamily="18" charset="0"/>
                <a:ea typeface="宋体" panose="02010600030101010101" pitchFamily="2" charset="-122"/>
              </a:rPr>
              <a:t>            </a:t>
            </a:r>
            <a:r>
              <a:rPr lang="zh-CN" altLang="zh-CN" sz="2400" kern="100" dirty="0">
                <a:effectLst/>
                <a:latin typeface="Times New Roman" panose="02020603050405020304" pitchFamily="18" charset="0"/>
                <a:ea typeface="宋体" panose="02010600030101010101" pitchFamily="2" charset="-122"/>
              </a:rPr>
              <a:t>良的问题，然后检查音频接口、喇叭自身是否损坏；</a:t>
            </a:r>
            <a:endParaRPr lang="zh-CN" altLang="zh-CN" sz="2400" dirty="0">
              <a:effectLst/>
              <a:latin typeface="Times New Roman" panose="02020603050405020304" pitchFamily="18" charset="0"/>
              <a:ea typeface="宋体" panose="02010600030101010101" pitchFamily="2" charset="-122"/>
            </a:endParaRPr>
          </a:p>
          <a:p>
            <a:pPr indent="266700" algn="just"/>
            <a:r>
              <a:rPr lang="en-US" altLang="zh-CN" sz="2400" kern="100" dirty="0">
                <a:effectLst/>
                <a:latin typeface="宋体" panose="02010600030101010101" pitchFamily="2" charset="-122"/>
                <a:ea typeface="宋体" panose="02010600030101010101" pitchFamily="2" charset="-122"/>
              </a:rPr>
              <a:t>    4.</a:t>
            </a:r>
            <a:r>
              <a:rPr lang="zh-CN" altLang="zh-CN" sz="2400" kern="100" dirty="0">
                <a:effectLst/>
                <a:latin typeface="Times New Roman" panose="02020603050405020304" pitchFamily="18" charset="0"/>
                <a:ea typeface="宋体" panose="02010600030101010101" pitchFamily="2" charset="-122"/>
              </a:rPr>
              <a:t>在排除主板外围相关部件无异常损坏的情况下，最后才决定更换主板以</a:t>
            </a:r>
            <a:endParaRPr lang="en-US" altLang="zh-CN" sz="2400" kern="100" dirty="0">
              <a:effectLst/>
              <a:latin typeface="Times New Roman" panose="02020603050405020304" pitchFamily="18" charset="0"/>
              <a:ea typeface="宋体" panose="02010600030101010101" pitchFamily="2" charset="-122"/>
            </a:endParaRPr>
          </a:p>
          <a:p>
            <a:pPr indent="266700" algn="just"/>
            <a:r>
              <a:rPr lang="en-US" altLang="zh-CN" kern="100" dirty="0">
                <a:latin typeface="Times New Roman" panose="02020603050405020304" pitchFamily="18" charset="0"/>
                <a:ea typeface="宋体" panose="02010600030101010101" pitchFamily="2" charset="-122"/>
              </a:rPr>
              <a:t>            </a:t>
            </a:r>
            <a:r>
              <a:rPr lang="zh-CN" altLang="zh-CN" sz="2400" kern="100" dirty="0">
                <a:effectLst/>
                <a:latin typeface="Times New Roman" panose="02020603050405020304" pitchFamily="18" charset="0"/>
                <a:ea typeface="宋体" panose="02010600030101010101" pitchFamily="2" charset="-122"/>
              </a:rPr>
              <a:t>排除故障。</a:t>
            </a:r>
            <a:endParaRPr lang="zh-CN" altLang="zh-CN" sz="2400" dirty="0">
              <a:effectLst/>
              <a:latin typeface="Times New Roman" panose="02020603050405020304" pitchFamily="18" charset="0"/>
              <a:ea typeface="宋体" panose="02010600030101010101" pitchFamily="2" charset="-122"/>
            </a:endParaRPr>
          </a:p>
          <a:p>
            <a:pPr indent="266700" algn="just"/>
            <a:r>
              <a:rPr lang="zh-CN" altLang="zh-CN" sz="2400" b="1" kern="100" dirty="0">
                <a:effectLst/>
                <a:latin typeface="Times New Roman" panose="02020603050405020304" pitchFamily="18" charset="0"/>
                <a:ea typeface="宋体" panose="02010600030101010101" pitchFamily="2" charset="-122"/>
              </a:rPr>
              <a:t>解决方案：</a:t>
            </a:r>
            <a:r>
              <a:rPr lang="zh-CN" altLang="zh-CN" sz="2400" kern="100" dirty="0">
                <a:effectLst/>
                <a:latin typeface="Times New Roman" panose="02020603050405020304" pitchFamily="18" charset="0"/>
                <a:ea typeface="宋体" panose="02010600030101010101" pitchFamily="2" charset="-122"/>
              </a:rPr>
              <a:t>本例中，最后检查发现是由于外接耳机接口内部有引脚短路引起，</a:t>
            </a:r>
            <a:endParaRPr lang="en-US" altLang="zh-CN" sz="2400" kern="100" dirty="0">
              <a:effectLst/>
              <a:latin typeface="Times New Roman" panose="02020603050405020304" pitchFamily="18" charset="0"/>
              <a:ea typeface="宋体" panose="02010600030101010101" pitchFamily="2" charset="-122"/>
            </a:endParaRPr>
          </a:p>
          <a:p>
            <a:pPr indent="266700" algn="just"/>
            <a:r>
              <a:rPr lang="en-US" altLang="zh-CN" kern="100" dirty="0">
                <a:latin typeface="Times New Roman" panose="02020603050405020304" pitchFamily="18" charset="0"/>
                <a:ea typeface="宋体" panose="02010600030101010101" pitchFamily="2" charset="-122"/>
              </a:rPr>
              <a:t>            </a:t>
            </a:r>
            <a:r>
              <a:rPr lang="zh-CN" altLang="zh-CN" sz="2400" kern="100" dirty="0">
                <a:effectLst/>
                <a:latin typeface="Times New Roman" panose="02020603050405020304" pitchFamily="18" charset="0"/>
                <a:ea typeface="宋体" panose="02010600030101010101" pitchFamily="2" charset="-122"/>
              </a:rPr>
              <a:t>在无法进行二级焊接维修的情况下采用更换主板后，故障得到解决。</a:t>
            </a:r>
            <a:endParaRPr lang="zh-CN" altLang="zh-CN" sz="2400" dirty="0">
              <a:effectLst/>
              <a:latin typeface="Times New Roman" panose="02020603050405020304" pitchFamily="18" charset="0"/>
              <a:ea typeface="宋体" panose="02010600030101010101" pitchFamily="2" charset="-122"/>
            </a:endParaRPr>
          </a:p>
        </p:txBody>
      </p:sp>
    </p:spTree>
    <p:custDataLst>
      <p:tags r:id="rId1"/>
    </p:custDataLst>
    <p:extLst>
      <p:ext uri="{BB962C8B-B14F-4D97-AF65-F5344CB8AC3E}">
        <p14:creationId xmlns:p14="http://schemas.microsoft.com/office/powerpoint/2010/main" val="351422933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8027492" cy="761802"/>
          </a:xfrm>
          <a:prstGeom prst="rect">
            <a:avLst/>
          </a:prstGeom>
          <a:noFill/>
        </p:spPr>
        <p:txBody>
          <a:bodyPr wrap="square" lIns="63483" tIns="25393" rIns="63483" bIns="25393" rtlCol="0" anchor="ctr" anchorCtr="0">
            <a:no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电脑故障诊断分析参考模板</a:t>
            </a:r>
            <a:endParaRPr lang="zh-CN" altLang="en-US" sz="4000" b="1" spc="220" dirty="0">
              <a:latin typeface="微软雅黑" panose="020B0503020204020204" pitchFamily="34" charset="-122"/>
              <a:ea typeface="微软雅黑" panose="020B0503020204020204" pitchFamily="34" charset="-122"/>
            </a:endParaRPr>
          </a:p>
        </p:txBody>
      </p:sp>
      <p:pic>
        <p:nvPicPr>
          <p:cNvPr id="7" name="图片 6" descr="日程表&#10;&#10;描述已自动生成">
            <a:extLst>
              <a:ext uri="{FF2B5EF4-FFF2-40B4-BE49-F238E27FC236}">
                <a16:creationId xmlns:a16="http://schemas.microsoft.com/office/drawing/2014/main" id="{D8217768-AB48-4F46-8704-51E2962B46A2}"/>
              </a:ext>
            </a:extLst>
          </p:cNvPr>
          <p:cNvPicPr>
            <a:picLocks noChangeAspect="1"/>
          </p:cNvPicPr>
          <p:nvPr/>
        </p:nvPicPr>
        <p:blipFill>
          <a:blip r:embed="rId5"/>
          <a:stretch>
            <a:fillRect/>
          </a:stretch>
        </p:blipFill>
        <p:spPr>
          <a:xfrm>
            <a:off x="2083327" y="1507344"/>
            <a:ext cx="8269305" cy="4738971"/>
          </a:xfrm>
          <a:prstGeom prst="rect">
            <a:avLst/>
          </a:prstGeom>
        </p:spPr>
      </p:pic>
      <p:sp>
        <p:nvSpPr>
          <p:cNvPr id="9" name="文本框 8">
            <a:extLst>
              <a:ext uri="{FF2B5EF4-FFF2-40B4-BE49-F238E27FC236}">
                <a16:creationId xmlns:a16="http://schemas.microsoft.com/office/drawing/2014/main" id="{0909FBF3-C431-4DE6-AB9A-5A7AA884C3DD}"/>
              </a:ext>
            </a:extLst>
          </p:cNvPr>
          <p:cNvSpPr txBox="1"/>
          <p:nvPr/>
        </p:nvSpPr>
        <p:spPr>
          <a:xfrm>
            <a:off x="604033" y="959181"/>
            <a:ext cx="11134886" cy="461665"/>
          </a:xfrm>
          <a:prstGeom prst="rect">
            <a:avLst/>
          </a:prstGeom>
          <a:noFill/>
        </p:spPr>
        <p:txBody>
          <a:bodyPr wrap="square">
            <a:spAutoFit/>
          </a:bodyPr>
          <a:lstStyle/>
          <a:p>
            <a:r>
              <a:rPr lang="en-US" altLang="zh-CN" sz="2400" kern="100" dirty="0">
                <a:effectLst/>
                <a:latin typeface="+mn-ea"/>
                <a:cs typeface="Times New Roman" panose="02020603050405020304" pitchFamily="18" charset="0"/>
              </a:rPr>
              <a:t>1.</a:t>
            </a:r>
            <a:r>
              <a:rPr lang="zh-CN" altLang="zh-CN" sz="2400" kern="100" dirty="0">
                <a:effectLst/>
                <a:latin typeface="+mn-ea"/>
                <a:cs typeface="Times New Roman" panose="02020603050405020304" pitchFamily="18" charset="0"/>
              </a:rPr>
              <a:t>笔记本按下主机电源开关后，主机不加电，笔记本电脑不加</a:t>
            </a:r>
            <a:r>
              <a:rPr lang="zh-CN" altLang="en-US" kern="100" dirty="0">
                <a:latin typeface="+mn-ea"/>
                <a:cs typeface="Times New Roman" panose="02020603050405020304" pitchFamily="18" charset="0"/>
              </a:rPr>
              <a:t>电</a:t>
            </a:r>
            <a:r>
              <a:rPr lang="zh-CN" altLang="zh-CN" sz="2400" kern="100" dirty="0">
                <a:effectLst/>
                <a:latin typeface="+mn-ea"/>
                <a:cs typeface="Times New Roman" panose="02020603050405020304" pitchFamily="18" charset="0"/>
              </a:rPr>
              <a:t>故障分析参考模板</a:t>
            </a:r>
            <a:endParaRPr lang="zh-CN" altLang="en-US" dirty="0">
              <a:latin typeface="+mn-ea"/>
            </a:endParaRPr>
          </a:p>
        </p:txBody>
      </p:sp>
    </p:spTree>
    <p:custDataLst>
      <p:tags r:id="rId1"/>
    </p:custDataLst>
    <p:extLst>
      <p:ext uri="{BB962C8B-B14F-4D97-AF65-F5344CB8AC3E}">
        <p14:creationId xmlns:p14="http://schemas.microsoft.com/office/powerpoint/2010/main" val="153868121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8027492" cy="761802"/>
          </a:xfrm>
          <a:prstGeom prst="rect">
            <a:avLst/>
          </a:prstGeom>
          <a:noFill/>
        </p:spPr>
        <p:txBody>
          <a:bodyPr wrap="square" lIns="63483" tIns="25393" rIns="63483" bIns="25393" rtlCol="0" anchor="ctr" anchorCtr="0">
            <a:no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电脑故障诊断分析参考模板</a:t>
            </a:r>
            <a:endParaRPr lang="zh-CN" altLang="en-US" sz="4000" b="1" spc="220"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0909FBF3-C431-4DE6-AB9A-5A7AA884C3DD}"/>
              </a:ext>
            </a:extLst>
          </p:cNvPr>
          <p:cNvSpPr txBox="1"/>
          <p:nvPr/>
        </p:nvSpPr>
        <p:spPr>
          <a:xfrm>
            <a:off x="604033" y="959181"/>
            <a:ext cx="11134886" cy="461665"/>
          </a:xfrm>
          <a:prstGeom prst="rect">
            <a:avLst/>
          </a:prstGeom>
          <a:noFill/>
        </p:spPr>
        <p:txBody>
          <a:bodyPr wrap="square">
            <a:spAutoFit/>
          </a:bodyPr>
          <a:lstStyle/>
          <a:p>
            <a:r>
              <a:rPr lang="en-US" altLang="zh-CN" sz="2400" kern="100" dirty="0">
                <a:effectLst/>
                <a:latin typeface="+mn-ea"/>
                <a:cs typeface="Times New Roman" panose="02020603050405020304" pitchFamily="18" charset="0"/>
              </a:rPr>
              <a:t>2.</a:t>
            </a:r>
            <a:r>
              <a:rPr lang="zh-CN" altLang="zh-CN" kern="100" dirty="0">
                <a:effectLst/>
                <a:latin typeface="+mn-ea"/>
                <a:cs typeface="Times New Roman" panose="02020603050405020304" pitchFamily="18" charset="0"/>
              </a:rPr>
              <a:t> 笔记本电脑显示屏暗故障分析参考模板</a:t>
            </a:r>
            <a:endParaRPr lang="zh-CN" altLang="en-US" dirty="0">
              <a:latin typeface="+mn-ea"/>
            </a:endParaRPr>
          </a:p>
        </p:txBody>
      </p:sp>
      <p:pic>
        <p:nvPicPr>
          <p:cNvPr id="5" name="图片 4">
            <a:extLst>
              <a:ext uri="{FF2B5EF4-FFF2-40B4-BE49-F238E27FC236}">
                <a16:creationId xmlns:a16="http://schemas.microsoft.com/office/drawing/2014/main" id="{A667913C-E2D1-4E51-892B-87D2EE277D6A}"/>
              </a:ext>
            </a:extLst>
          </p:cNvPr>
          <p:cNvPicPr>
            <a:picLocks noChangeAspect="1"/>
          </p:cNvPicPr>
          <p:nvPr/>
        </p:nvPicPr>
        <p:blipFill>
          <a:blip r:embed="rId5"/>
          <a:stretch>
            <a:fillRect/>
          </a:stretch>
        </p:blipFill>
        <p:spPr>
          <a:xfrm>
            <a:off x="2060942" y="1760871"/>
            <a:ext cx="7792695" cy="4454577"/>
          </a:xfrm>
          <a:prstGeom prst="rect">
            <a:avLst/>
          </a:prstGeom>
        </p:spPr>
      </p:pic>
    </p:spTree>
    <p:custDataLst>
      <p:tags r:id="rId1"/>
    </p:custDataLst>
    <p:extLst>
      <p:ext uri="{BB962C8B-B14F-4D97-AF65-F5344CB8AC3E}">
        <p14:creationId xmlns:p14="http://schemas.microsoft.com/office/powerpoint/2010/main" val="303893718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8027492" cy="761802"/>
          </a:xfrm>
          <a:prstGeom prst="rect">
            <a:avLst/>
          </a:prstGeom>
          <a:noFill/>
        </p:spPr>
        <p:txBody>
          <a:bodyPr wrap="square" lIns="63483" tIns="25393" rIns="63483" bIns="25393" rtlCol="0" anchor="ctr" anchorCtr="0">
            <a:no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电脑故障诊断分析参考模板</a:t>
            </a:r>
            <a:endParaRPr lang="zh-CN" altLang="en-US" sz="4000" b="1" spc="220"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0909FBF3-C431-4DE6-AB9A-5A7AA884C3DD}"/>
              </a:ext>
            </a:extLst>
          </p:cNvPr>
          <p:cNvSpPr txBox="1"/>
          <p:nvPr/>
        </p:nvSpPr>
        <p:spPr>
          <a:xfrm>
            <a:off x="604033" y="959181"/>
            <a:ext cx="11134886" cy="523220"/>
          </a:xfrm>
          <a:prstGeom prst="rect">
            <a:avLst/>
          </a:prstGeom>
          <a:noFill/>
        </p:spPr>
        <p:txBody>
          <a:bodyPr wrap="square">
            <a:spAutoFit/>
          </a:bodyPr>
          <a:lstStyle/>
          <a:p>
            <a:r>
              <a:rPr lang="en-US" altLang="zh-CN" sz="2400" kern="100" dirty="0">
                <a:effectLst/>
                <a:latin typeface="+mn-ea"/>
                <a:cs typeface="Times New Roman" panose="02020603050405020304" pitchFamily="18" charset="0"/>
              </a:rPr>
              <a:t>3.</a:t>
            </a:r>
            <a:r>
              <a:rPr lang="zh-CN" altLang="zh-CN" sz="2800" kern="100" dirty="0">
                <a:effectLst/>
                <a:latin typeface="+mn-ea"/>
                <a:cs typeface="Times New Roman" panose="02020603050405020304" pitchFamily="18" charset="0"/>
              </a:rPr>
              <a:t> 笔记本电脑屏幕显示花屏故障分析参考模板</a:t>
            </a:r>
            <a:endParaRPr lang="zh-CN" altLang="en-US" dirty="0">
              <a:latin typeface="+mn-ea"/>
            </a:endParaRPr>
          </a:p>
        </p:txBody>
      </p:sp>
      <p:pic>
        <p:nvPicPr>
          <p:cNvPr id="6" name="图片 5" descr="图片包含 日程表&#10;&#10;描述已自动生成">
            <a:extLst>
              <a:ext uri="{FF2B5EF4-FFF2-40B4-BE49-F238E27FC236}">
                <a16:creationId xmlns:a16="http://schemas.microsoft.com/office/drawing/2014/main" id="{8AF58F4D-1128-4AED-82F1-6EEB3537696F}"/>
              </a:ext>
            </a:extLst>
          </p:cNvPr>
          <p:cNvPicPr>
            <a:picLocks noChangeAspect="1"/>
          </p:cNvPicPr>
          <p:nvPr/>
        </p:nvPicPr>
        <p:blipFill>
          <a:blip r:embed="rId5"/>
          <a:stretch>
            <a:fillRect/>
          </a:stretch>
        </p:blipFill>
        <p:spPr>
          <a:xfrm>
            <a:off x="1974446" y="1524118"/>
            <a:ext cx="8022170" cy="4720969"/>
          </a:xfrm>
          <a:prstGeom prst="rect">
            <a:avLst/>
          </a:prstGeom>
        </p:spPr>
      </p:pic>
    </p:spTree>
    <p:custDataLst>
      <p:tags r:id="rId1"/>
    </p:custDataLst>
    <p:extLst>
      <p:ext uri="{BB962C8B-B14F-4D97-AF65-F5344CB8AC3E}">
        <p14:creationId xmlns:p14="http://schemas.microsoft.com/office/powerpoint/2010/main" val="208653986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8027492" cy="761802"/>
          </a:xfrm>
          <a:prstGeom prst="rect">
            <a:avLst/>
          </a:prstGeom>
          <a:noFill/>
        </p:spPr>
        <p:txBody>
          <a:bodyPr wrap="square" lIns="63483" tIns="25393" rIns="63483" bIns="25393" rtlCol="0" anchor="ctr" anchorCtr="0">
            <a:no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电脑故障诊断分析参考模板</a:t>
            </a:r>
            <a:endParaRPr lang="zh-CN" altLang="en-US" sz="4000" b="1" spc="220"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0909FBF3-C431-4DE6-AB9A-5A7AA884C3DD}"/>
              </a:ext>
            </a:extLst>
          </p:cNvPr>
          <p:cNvSpPr txBox="1"/>
          <p:nvPr/>
        </p:nvSpPr>
        <p:spPr>
          <a:xfrm>
            <a:off x="604033" y="959181"/>
            <a:ext cx="11134886" cy="830997"/>
          </a:xfrm>
          <a:prstGeom prst="rect">
            <a:avLst/>
          </a:prstGeom>
          <a:noFill/>
        </p:spPr>
        <p:txBody>
          <a:bodyPr wrap="square">
            <a:spAutoFit/>
          </a:bodyPr>
          <a:lstStyle/>
          <a:p>
            <a:r>
              <a:rPr lang="en-US" altLang="zh-CN" sz="2400" kern="100" dirty="0">
                <a:effectLst/>
                <a:latin typeface="+mn-ea"/>
                <a:cs typeface="Times New Roman" panose="02020603050405020304" pitchFamily="18" charset="0"/>
              </a:rPr>
              <a:t>4.</a:t>
            </a:r>
            <a:r>
              <a:rPr lang="zh-CN" altLang="zh-CN" kern="100" dirty="0">
                <a:effectLst/>
                <a:latin typeface="+mn-ea"/>
                <a:cs typeface="Times New Roman" panose="02020603050405020304" pitchFamily="18" charset="0"/>
              </a:rPr>
              <a:t>笔记本电脑开机后或重启时，电源指示灯亮但无显示，也无报警声故障分析参考模板</a:t>
            </a:r>
            <a:endParaRPr lang="zh-CN" altLang="en-US" dirty="0">
              <a:latin typeface="+mn-ea"/>
            </a:endParaRPr>
          </a:p>
        </p:txBody>
      </p:sp>
      <p:pic>
        <p:nvPicPr>
          <p:cNvPr id="5" name="图片 4" descr="日程表&#10;&#10;描述已自动生成">
            <a:extLst>
              <a:ext uri="{FF2B5EF4-FFF2-40B4-BE49-F238E27FC236}">
                <a16:creationId xmlns:a16="http://schemas.microsoft.com/office/drawing/2014/main" id="{FF6C6297-F639-4F3B-A14C-90B5CA94779C}"/>
              </a:ext>
            </a:extLst>
          </p:cNvPr>
          <p:cNvPicPr>
            <a:picLocks noChangeAspect="1"/>
          </p:cNvPicPr>
          <p:nvPr/>
        </p:nvPicPr>
        <p:blipFill>
          <a:blip r:embed="rId5"/>
          <a:stretch>
            <a:fillRect/>
          </a:stretch>
        </p:blipFill>
        <p:spPr>
          <a:xfrm>
            <a:off x="2307057" y="1678968"/>
            <a:ext cx="7574709" cy="4548838"/>
          </a:xfrm>
          <a:prstGeom prst="rect">
            <a:avLst/>
          </a:prstGeom>
        </p:spPr>
      </p:pic>
    </p:spTree>
    <p:custDataLst>
      <p:tags r:id="rId1"/>
    </p:custDataLst>
    <p:extLst>
      <p:ext uri="{BB962C8B-B14F-4D97-AF65-F5344CB8AC3E}">
        <p14:creationId xmlns:p14="http://schemas.microsoft.com/office/powerpoint/2010/main" val="3143273084"/>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3633538e39ed133992803c54ee716592684735"/>
</p:tagLst>
</file>

<file path=ppt/tags/tag1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1.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3.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7.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9.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7.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9.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heme/theme1.xml><?xml version="1.0" encoding="utf-8"?>
<a:theme xmlns:a="http://schemas.openxmlformats.org/drawingml/2006/main" name="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Lenovo Template">
  <a:themeElements>
    <a:clrScheme name="LENOVO">
      <a:dk1>
        <a:srgbClr val="000000"/>
      </a:dk1>
      <a:lt1>
        <a:sysClr val="window" lastClr="FFFFFF"/>
      </a:lt1>
      <a:dk2>
        <a:srgbClr val="C00000"/>
      </a:dk2>
      <a:lt2>
        <a:srgbClr val="000000"/>
      </a:lt2>
      <a:accent1>
        <a:srgbClr val="FF0000"/>
      </a:accent1>
      <a:accent2>
        <a:srgbClr val="939598"/>
      </a:accent2>
      <a:accent3>
        <a:srgbClr val="FFC425"/>
      </a:accent3>
      <a:accent4>
        <a:srgbClr val="64BEDC"/>
      </a:accent4>
      <a:accent5>
        <a:srgbClr val="414042"/>
      </a:accent5>
      <a:accent6>
        <a:srgbClr val="FFFFFF"/>
      </a:accent6>
      <a:hlink>
        <a:srgbClr val="EC2225"/>
      </a:hlink>
      <a:folHlink>
        <a:srgbClr val="64BED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novo Master">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LenovoTemplate-16x9</Template>
  <TotalTime>232</TotalTime>
  <Words>1736</Words>
  <Application>Microsoft Office PowerPoint</Application>
  <PresentationFormat>自定义</PresentationFormat>
  <Paragraphs>65</Paragraphs>
  <Slides>9</Slides>
  <Notes>9</Notes>
  <HiddenSlides>0</HiddenSlides>
  <MMClips>0</MMClips>
  <ScaleCrop>false</ScaleCrop>
  <HeadingPairs>
    <vt:vector size="6" baseType="variant">
      <vt:variant>
        <vt:lpstr>已用的字体</vt:lpstr>
      </vt:variant>
      <vt:variant>
        <vt:i4>7</vt:i4>
      </vt:variant>
      <vt:variant>
        <vt:lpstr>主题</vt:lpstr>
      </vt:variant>
      <vt:variant>
        <vt:i4>4</vt:i4>
      </vt:variant>
      <vt:variant>
        <vt:lpstr>幻灯片标题</vt:lpstr>
      </vt:variant>
      <vt:variant>
        <vt:i4>9</vt:i4>
      </vt:variant>
    </vt:vector>
  </HeadingPairs>
  <TitlesOfParts>
    <vt:vector size="20" baseType="lpstr">
      <vt:lpstr>Foundry Gridnik Medium</vt:lpstr>
      <vt:lpstr>宋体</vt:lpstr>
      <vt:lpstr>微软雅黑</vt:lpstr>
      <vt:lpstr>Arial</vt:lpstr>
      <vt:lpstr>Calibri</vt:lpstr>
      <vt:lpstr>Times New Roman</vt:lpstr>
      <vt:lpstr>Wingdings</vt:lpstr>
      <vt:lpstr>LenovoTemplate-16x9</vt:lpstr>
      <vt:lpstr>1_Lenovo Template</vt:lpstr>
      <vt:lpstr>2_Lenovo Master</vt:lpstr>
      <vt:lpstr>1_LenovoTemplate-16x9</vt:lpstr>
      <vt:lpstr>诊断计算机故障的流程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10 SW Status Update</dc:title>
  <dc:creator>zhangfx1</dc:creator>
  <cp:lastModifiedBy>wu jinliang</cp:lastModifiedBy>
  <cp:revision>367</cp:revision>
  <dcterms:created xsi:type="dcterms:W3CDTF">2015-06-11T22:42:00Z</dcterms:created>
  <dcterms:modified xsi:type="dcterms:W3CDTF">2022-01-18T05:57:58Z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D3C90AB273354F5095ED62069CFCD8E7</vt:lpwstr>
  </property>
  <property fmtid="{D5CDD505-2E9C-101B-9397-08002B2CF9AE}" pid="3" name="KSOProductBuildVer">
    <vt:lpwstr>2052-11.1.0.10700</vt:lpwstr>
  </property>
</Properties>
</file>